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1"/>
  </p:notesMasterIdLst>
  <p:sldIdLst>
    <p:sldId id="284" r:id="rId5"/>
    <p:sldId id="292" r:id="rId6"/>
    <p:sldId id="296" r:id="rId7"/>
    <p:sldId id="289" r:id="rId8"/>
    <p:sldId id="297" r:id="rId9"/>
    <p:sldId id="274" r:id="rId10"/>
    <p:sldId id="270" r:id="rId11"/>
    <p:sldId id="275" r:id="rId12"/>
    <p:sldId id="271" r:id="rId13"/>
    <p:sldId id="277" r:id="rId14"/>
    <p:sldId id="282" r:id="rId15"/>
    <p:sldId id="276" r:id="rId16"/>
    <p:sldId id="286" r:id="rId17"/>
    <p:sldId id="281" r:id="rId18"/>
    <p:sldId id="294" r:id="rId19"/>
    <p:sldId id="295"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ire Marshall" initials="CM" lastIdx="4" clrIdx="0">
    <p:extLst>
      <p:ext uri="{19B8F6BF-5375-455C-9EA6-DF929625EA0E}">
        <p15:presenceInfo xmlns:p15="http://schemas.microsoft.com/office/powerpoint/2012/main" userId="S-1-5-21-1314936129-2815895391-1036861029-7695395" providerId="AD"/>
      </p:ext>
    </p:extLst>
  </p:cmAuthor>
  <p:cmAuthor id="2" name="Keith Breathnach" initials="KB" lastIdx="12" clrIdx="1">
    <p:extLst>
      <p:ext uri="{19B8F6BF-5375-455C-9EA6-DF929625EA0E}">
        <p15:presenceInfo xmlns:p15="http://schemas.microsoft.com/office/powerpoint/2012/main" userId="37b0464e297222d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5D5A"/>
    <a:srgbClr val="00734A"/>
    <a:srgbClr val="231F20"/>
    <a:srgbClr val="00B5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38" autoAdjust="0"/>
    <p:restoredTop sz="64364" autoAdjust="0"/>
  </p:normalViewPr>
  <p:slideViewPr>
    <p:cSldViewPr snapToGrid="0" snapToObjects="1">
      <p:cViewPr varScale="1">
        <p:scale>
          <a:sx n="58" d="100"/>
          <a:sy n="58" d="100"/>
        </p:scale>
        <p:origin x="942"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6D7DA6-F3EF-244A-AC47-AFADEF437993}" type="datetimeFigureOut">
              <a:rPr lang="en-US" smtClean="0"/>
              <a:t>5/26/2020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8FF72A-C526-7E4E-BE05-235838065DEA}" type="slidenum">
              <a:rPr lang="en-US" smtClean="0"/>
              <a:t>‹#›</a:t>
            </a:fld>
            <a:endParaRPr lang="en-US"/>
          </a:p>
        </p:txBody>
      </p:sp>
    </p:spTree>
    <p:extLst>
      <p:ext uri="{BB962C8B-B14F-4D97-AF65-F5344CB8AC3E}">
        <p14:creationId xmlns:p14="http://schemas.microsoft.com/office/powerpoint/2010/main" val="2521248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78FF72A-C526-7E4E-BE05-235838065DEA}" type="slidenum">
              <a:rPr lang="en-US" smtClean="0"/>
              <a:t>1</a:t>
            </a:fld>
            <a:endParaRPr lang="en-US"/>
          </a:p>
        </p:txBody>
      </p:sp>
    </p:spTree>
    <p:extLst>
      <p:ext uri="{BB962C8B-B14F-4D97-AF65-F5344CB8AC3E}">
        <p14:creationId xmlns:p14="http://schemas.microsoft.com/office/powerpoint/2010/main" val="32432104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Grianghraf 1</a:t>
            </a:r>
            <a:r>
              <a:rPr lang="en-IE" baseline="0" dirty="0" smtClean="0"/>
              <a:t> agus 2: </a:t>
            </a:r>
          </a:p>
          <a:p>
            <a:endParaRPr lang="en-IE" dirty="0" smtClean="0"/>
          </a:p>
          <a:p>
            <a:r>
              <a:rPr lang="en-IE" sz="1200" b="0" i="0" kern="1200" dirty="0" smtClean="0">
                <a:solidFill>
                  <a:schemeClr val="tx1"/>
                </a:solidFill>
                <a:effectLst/>
                <a:latin typeface="+mn-lt"/>
                <a:ea typeface="+mn-ea"/>
                <a:cs typeface="+mn-cs"/>
              </a:rPr>
              <a:t>Uisce ón sruthán</a:t>
            </a:r>
            <a:r>
              <a:rPr lang="en-IE" sz="1200" b="0" i="0" kern="1200" baseline="0" dirty="0" smtClean="0">
                <a:solidFill>
                  <a:schemeClr val="tx1"/>
                </a:solidFill>
                <a:effectLst/>
                <a:latin typeface="+mn-lt"/>
                <a:ea typeface="+mn-ea"/>
                <a:cs typeface="+mn-cs"/>
              </a:rPr>
              <a:t> áitiúil. Sular thóg Concern an tobar, an t-aon fhoinse amháin a bhí acu ná an sruthán seo</a:t>
            </a:r>
            <a:r>
              <a:rPr lang="en-IE" sz="1200" b="0" i="0" kern="1200" dirty="0" smtClean="0">
                <a:solidFill>
                  <a:schemeClr val="tx1"/>
                </a:solidFill>
                <a:effectLst/>
                <a:latin typeface="+mn-lt"/>
                <a:ea typeface="+mn-ea"/>
                <a:cs typeface="+mn-cs"/>
              </a:rPr>
              <a:t>. </a:t>
            </a:r>
            <a:r>
              <a:rPr lang="en-IE" dirty="0" smtClean="0"/>
              <a:t/>
            </a:r>
            <a:br>
              <a:rPr lang="en-IE" dirty="0" smtClean="0"/>
            </a:br>
            <a:r>
              <a:rPr lang="en-IE" sz="1200" b="0" i="0" kern="1200" dirty="0" smtClean="0">
                <a:solidFill>
                  <a:schemeClr val="tx1"/>
                </a:solidFill>
                <a:effectLst/>
                <a:latin typeface="+mn-lt"/>
                <a:ea typeface="+mn-ea"/>
                <a:cs typeface="+mn-cs"/>
              </a:rPr>
              <a:t>Grianghraif: Gavin Douglas/Concern Worldwide</a:t>
            </a:r>
          </a:p>
          <a:p>
            <a:endParaRPr lang="en-IE" sz="1200" b="0" i="0" kern="1200" dirty="0" smtClean="0">
              <a:solidFill>
                <a:schemeClr val="tx1"/>
              </a:solidFill>
              <a:effectLst/>
              <a:latin typeface="+mn-lt"/>
              <a:ea typeface="+mn-ea"/>
              <a:cs typeface="+mn-cs"/>
            </a:endParaRPr>
          </a:p>
          <a:p>
            <a:r>
              <a:rPr lang="en-IE" sz="1200" b="0" i="0" kern="1200" dirty="0" smtClean="0">
                <a:solidFill>
                  <a:schemeClr val="tx1"/>
                </a:solidFill>
                <a:effectLst/>
                <a:latin typeface="+mn-lt"/>
                <a:ea typeface="+mn-ea"/>
                <a:cs typeface="+mn-cs"/>
              </a:rPr>
              <a:t>Grianghraf 3:</a:t>
            </a:r>
          </a:p>
          <a:p>
            <a:endParaRPr lang="en-IE" sz="1200" b="0" i="0" kern="1200" dirty="0" smtClean="0">
              <a:solidFill>
                <a:schemeClr val="tx1"/>
              </a:solidFill>
              <a:effectLst/>
              <a:latin typeface="+mn-lt"/>
              <a:ea typeface="+mn-ea"/>
              <a:cs typeface="+mn-cs"/>
            </a:endParaRPr>
          </a:p>
          <a:p>
            <a:r>
              <a:rPr lang="en-IE" b="0" dirty="0" smtClean="0"/>
              <a:t>Máthair le seisear agus ball de Choiste</a:t>
            </a:r>
            <a:r>
              <a:rPr lang="en-IE" b="0" baseline="0" dirty="0" smtClean="0"/>
              <a:t> WASH</a:t>
            </a:r>
            <a:r>
              <a:rPr lang="en-IE" b="0" dirty="0" smtClean="0"/>
              <a:t>, </a:t>
            </a:r>
            <a:r>
              <a:rPr lang="en-IE" b="0" dirty="0" err="1" smtClean="0"/>
              <a:t>Korto</a:t>
            </a:r>
            <a:r>
              <a:rPr lang="en-IE" b="0" dirty="0" smtClean="0"/>
              <a:t> Toe le gloine uisce a fuair sí ón sruthán áitiúil</a:t>
            </a:r>
            <a:r>
              <a:rPr lang="en-IE" sz="1200" b="0" i="0" kern="1200" dirty="0" smtClean="0">
                <a:solidFill>
                  <a:schemeClr val="tx1"/>
                </a:solidFill>
                <a:effectLst/>
                <a:latin typeface="+mn-lt"/>
                <a:ea typeface="+mn-ea"/>
                <a:cs typeface="+mn-cs"/>
              </a:rPr>
              <a:t>. </a:t>
            </a:r>
            <a:r>
              <a:rPr lang="en-IE" sz="1200" b="0" i="0" kern="1200" baseline="0" dirty="0" smtClean="0">
                <a:solidFill>
                  <a:schemeClr val="tx1"/>
                </a:solidFill>
                <a:effectLst/>
                <a:latin typeface="+mn-lt"/>
                <a:ea typeface="+mn-ea"/>
                <a:cs typeface="+mn-cs"/>
              </a:rPr>
              <a:t>Sular thóg Concern an tobar, an t-aon fhoinse amháin a bhí acu ná an sruthán seo</a:t>
            </a:r>
            <a:r>
              <a:rPr lang="en-IE" sz="1200" b="0" i="0" kern="1200" dirty="0" smtClean="0">
                <a:solidFill>
                  <a:schemeClr val="tx1"/>
                </a:solidFill>
                <a:effectLst/>
                <a:latin typeface="+mn-lt"/>
                <a:ea typeface="+mn-ea"/>
                <a:cs typeface="+mn-cs"/>
              </a:rPr>
              <a:t>. </a:t>
            </a:r>
            <a:r>
              <a:rPr lang="en-IE" dirty="0" smtClean="0"/>
              <a:t/>
            </a:r>
            <a:br>
              <a:rPr lang="en-IE" dirty="0" smtClean="0"/>
            </a:br>
            <a:r>
              <a:rPr lang="en-IE" sz="1200" b="0" i="0" kern="1200" dirty="0" smtClean="0">
                <a:solidFill>
                  <a:schemeClr val="tx1"/>
                </a:solidFill>
                <a:effectLst/>
                <a:latin typeface="+mn-lt"/>
                <a:ea typeface="+mn-ea"/>
                <a:cs typeface="+mn-cs"/>
              </a:rPr>
              <a:t>Grianghraf: Gavin Douglas/Concern Worldwide</a:t>
            </a:r>
            <a:endParaRPr lang="en-IE" dirty="0" smtClean="0"/>
          </a:p>
          <a:p>
            <a:endParaRPr lang="en-IE" dirty="0" smtClean="0"/>
          </a:p>
          <a:p>
            <a:r>
              <a:rPr lang="en-IE" dirty="0" smtClean="0"/>
              <a:t>Grianghraf 4:</a:t>
            </a:r>
          </a:p>
          <a:p>
            <a:endParaRPr lang="en-IE"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IE" b="0" dirty="0" smtClean="0"/>
              <a:t>Darling Girl, Praise agus Praises lena mbuicéid uisce.</a:t>
            </a:r>
            <a:r>
              <a:rPr lang="en-IE" b="1" dirty="0" smtClean="0"/>
              <a:t> </a:t>
            </a:r>
            <a:r>
              <a:rPr lang="en-IE" sz="1200" b="0" i="0" kern="1200" dirty="0" smtClean="0">
                <a:solidFill>
                  <a:schemeClr val="tx1"/>
                </a:solidFill>
                <a:effectLst/>
                <a:latin typeface="+mn-lt"/>
                <a:ea typeface="+mn-ea"/>
                <a:cs typeface="+mn-cs"/>
              </a:rPr>
              <a:t>Bíonn</a:t>
            </a:r>
            <a:r>
              <a:rPr lang="en-IE" sz="1200" b="0" i="0" kern="1200" baseline="0" dirty="0" smtClean="0">
                <a:solidFill>
                  <a:schemeClr val="tx1"/>
                </a:solidFill>
                <a:effectLst/>
                <a:latin typeface="+mn-lt"/>
                <a:ea typeface="+mn-ea"/>
                <a:cs typeface="+mn-cs"/>
              </a:rPr>
              <a:t> ar na cailíní óga seo siúl ó Toe Town go dtí an sruthán áitiúil gach lá le haghaidh uisce a d’fhéadfadh iad a dhéanamh an-tinn. Chuir </a:t>
            </a:r>
            <a:r>
              <a:rPr lang="en-IE" sz="1200" b="0" i="0" kern="1200" dirty="0" smtClean="0">
                <a:solidFill>
                  <a:schemeClr val="tx1"/>
                </a:solidFill>
                <a:effectLst/>
                <a:latin typeface="+mn-lt"/>
                <a:ea typeface="+mn-ea"/>
                <a:cs typeface="+mn-cs"/>
              </a:rPr>
              <a:t>Concern tobar áitiúil isteach i</a:t>
            </a:r>
            <a:r>
              <a:rPr lang="en-IE" sz="1200" b="0" i="0" kern="1200" baseline="0" dirty="0" smtClean="0">
                <a:solidFill>
                  <a:schemeClr val="tx1"/>
                </a:solidFill>
                <a:effectLst/>
                <a:latin typeface="+mn-lt"/>
                <a:ea typeface="+mn-ea"/>
                <a:cs typeface="+mn-cs"/>
              </a:rPr>
              <a:t> lár Toe Town </a:t>
            </a:r>
            <a:r>
              <a:rPr lang="en-IE" sz="1200" b="0" i="0" kern="1200" dirty="0" smtClean="0">
                <a:solidFill>
                  <a:schemeClr val="tx1"/>
                </a:solidFill>
                <a:effectLst/>
                <a:latin typeface="+mn-lt"/>
                <a:ea typeface="+mn-ea"/>
                <a:cs typeface="+mn-cs"/>
              </a:rPr>
              <a:t>le déanaí. Cuirfidh</a:t>
            </a:r>
            <a:r>
              <a:rPr lang="en-IE" sz="1200" b="0" i="0" kern="1200" baseline="0" dirty="0" smtClean="0">
                <a:solidFill>
                  <a:schemeClr val="tx1"/>
                </a:solidFill>
                <a:effectLst/>
                <a:latin typeface="+mn-lt"/>
                <a:ea typeface="+mn-ea"/>
                <a:cs typeface="+mn-cs"/>
              </a:rPr>
              <a:t> sé seo go mór le saol na ndaoine ann. </a:t>
            </a:r>
            <a:r>
              <a:rPr lang="en-IE" dirty="0" smtClean="0"/>
              <a:t/>
            </a:r>
            <a:br>
              <a:rPr lang="en-IE" dirty="0" smtClean="0"/>
            </a:br>
            <a:r>
              <a:rPr lang="en-IE" dirty="0" smtClean="0"/>
              <a:t/>
            </a:r>
            <a:br>
              <a:rPr lang="en-IE" dirty="0" smtClean="0"/>
            </a:br>
            <a:r>
              <a:rPr lang="en-IE" sz="1200" b="0" i="0" kern="1200" dirty="0" smtClean="0">
                <a:solidFill>
                  <a:schemeClr val="tx1"/>
                </a:solidFill>
                <a:effectLst/>
                <a:latin typeface="+mn-lt"/>
                <a:ea typeface="+mn-ea"/>
                <a:cs typeface="+mn-cs"/>
              </a:rPr>
              <a:t>Grianghraf: Gavin Douglas/Concern Worldwide</a:t>
            </a:r>
            <a:endParaRPr lang="en-IE" dirty="0" smtClean="0"/>
          </a:p>
          <a:p>
            <a:endParaRPr lang="en-IE" dirty="0" smtClean="0"/>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11</a:t>
            </a:fld>
            <a:endParaRPr lang="en-US"/>
          </a:p>
        </p:txBody>
      </p:sp>
    </p:spTree>
    <p:extLst>
      <p:ext uri="{BB962C8B-B14F-4D97-AF65-F5344CB8AC3E}">
        <p14:creationId xmlns:p14="http://schemas.microsoft.com/office/powerpoint/2010/main" val="468300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Grianghraf 1:</a:t>
            </a:r>
          </a:p>
          <a:p>
            <a:endParaRPr lang="en-IE"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IE" b="0" dirty="0" smtClean="0"/>
              <a:t>Darling Girl (10) ag baint úsáid as tobar nua Toe Town.</a:t>
            </a:r>
            <a:r>
              <a:rPr lang="en-IE" b="0" baseline="0" dirty="0" smtClean="0"/>
              <a:t> Chuir </a:t>
            </a:r>
            <a:r>
              <a:rPr lang="en-IE" sz="1200" b="0" i="0" kern="1200" dirty="0" smtClean="0">
                <a:solidFill>
                  <a:schemeClr val="tx1"/>
                </a:solidFill>
                <a:effectLst/>
                <a:latin typeface="+mn-lt"/>
                <a:ea typeface="+mn-ea"/>
                <a:cs typeface="+mn-cs"/>
              </a:rPr>
              <a:t>Concern an tobar seo isteach le déanaí agus</a:t>
            </a:r>
            <a:r>
              <a:rPr lang="en-IE" sz="1200" b="0" i="0" kern="1200" baseline="0" dirty="0" smtClean="0">
                <a:solidFill>
                  <a:schemeClr val="tx1"/>
                </a:solidFill>
                <a:effectLst/>
                <a:latin typeface="+mn-lt"/>
                <a:ea typeface="+mn-ea"/>
                <a:cs typeface="+mn-cs"/>
              </a:rPr>
              <a:t> tá an </a:t>
            </a:r>
            <a:r>
              <a:rPr lang="en-IE" sz="1200" b="0" i="0" kern="1200" dirty="0" err="1" smtClean="0">
                <a:solidFill>
                  <a:schemeClr val="tx1"/>
                </a:solidFill>
                <a:effectLst/>
                <a:latin typeface="+mn-lt"/>
                <a:ea typeface="+mn-ea"/>
                <a:cs typeface="+mn-cs"/>
              </a:rPr>
              <a:t>dea</a:t>
            </a:r>
            <a:r>
              <a:rPr lang="en-IE" sz="1200" b="0" i="0" kern="1200" dirty="0" smtClean="0">
                <a:solidFill>
                  <a:schemeClr val="tx1"/>
                </a:solidFill>
                <a:effectLst/>
                <a:latin typeface="+mn-lt"/>
                <a:ea typeface="+mn-ea"/>
                <a:cs typeface="+mn-cs"/>
              </a:rPr>
              <a:t>-éifeacht</a:t>
            </a:r>
            <a:r>
              <a:rPr lang="en-IE" sz="1200" b="0" i="0" kern="1200" baseline="0" dirty="0" smtClean="0">
                <a:solidFill>
                  <a:schemeClr val="tx1"/>
                </a:solidFill>
                <a:effectLst/>
                <a:latin typeface="+mn-lt"/>
                <a:ea typeface="+mn-ea"/>
                <a:cs typeface="+mn-cs"/>
              </a:rPr>
              <a:t> ar an mbaile le feiceáil cheana féin.  </a:t>
            </a:r>
            <a:r>
              <a:rPr lang="en-IE" dirty="0" smtClean="0"/>
              <a:t/>
            </a:r>
            <a:br>
              <a:rPr lang="en-IE" dirty="0" smtClean="0"/>
            </a:br>
            <a:r>
              <a:rPr lang="en-IE" sz="1200" b="0" i="0" kern="1200" dirty="0" smtClean="0">
                <a:solidFill>
                  <a:schemeClr val="tx1"/>
                </a:solidFill>
                <a:effectLst/>
                <a:latin typeface="+mn-lt"/>
                <a:ea typeface="+mn-ea"/>
                <a:cs typeface="+mn-cs"/>
              </a:rPr>
              <a:t>Grianghraf: Gavin Douglas/Concern Worldwide</a:t>
            </a:r>
            <a:endParaRPr lang="en-IE" dirty="0" smtClean="0"/>
          </a:p>
          <a:p>
            <a:endParaRPr lang="en-IE" dirty="0" smtClean="0"/>
          </a:p>
          <a:p>
            <a:r>
              <a:rPr lang="en-IE" dirty="0" smtClean="0"/>
              <a:t>Grianghraf 2:</a:t>
            </a:r>
          </a:p>
          <a:p>
            <a:endParaRPr lang="en-IE" dirty="0" smtClean="0"/>
          </a:p>
          <a:p>
            <a:r>
              <a:rPr lang="en-IE" sz="1200" b="0" i="0" kern="1200" dirty="0" smtClean="0">
                <a:solidFill>
                  <a:schemeClr val="tx1"/>
                </a:solidFill>
                <a:effectLst/>
                <a:latin typeface="+mn-lt"/>
                <a:ea typeface="+mn-ea"/>
                <a:cs typeface="+mn-cs"/>
              </a:rPr>
              <a:t>Tobar nua in </a:t>
            </a:r>
            <a:r>
              <a:rPr lang="en-IE" sz="1200" b="0" i="0" kern="1200" dirty="0" err="1" smtClean="0">
                <a:solidFill>
                  <a:schemeClr val="tx1"/>
                </a:solidFill>
                <a:effectLst/>
                <a:latin typeface="+mn-lt"/>
                <a:ea typeface="+mn-ea"/>
                <a:cs typeface="+mn-cs"/>
              </a:rPr>
              <a:t>Ceayah</a:t>
            </a:r>
            <a:r>
              <a:rPr lang="en-IE" sz="1200" b="0" i="0" kern="1200" dirty="0" smtClean="0">
                <a:solidFill>
                  <a:schemeClr val="tx1"/>
                </a:solidFill>
                <a:effectLst/>
                <a:latin typeface="+mn-lt"/>
                <a:ea typeface="+mn-ea"/>
                <a:cs typeface="+mn-cs"/>
              </a:rPr>
              <a:t> Town</a:t>
            </a:r>
            <a:r>
              <a:rPr lang="en-IE" sz="1200" b="0" i="0" kern="1200" baseline="0" dirty="0" smtClean="0">
                <a:solidFill>
                  <a:schemeClr val="tx1"/>
                </a:solidFill>
                <a:effectLst/>
                <a:latin typeface="+mn-lt"/>
                <a:ea typeface="+mn-ea"/>
                <a:cs typeface="+mn-cs"/>
              </a:rPr>
              <a:t> atá </a:t>
            </a:r>
            <a:r>
              <a:rPr lang="en-IE" sz="1200" b="0" i="0" kern="1200" dirty="0" smtClean="0">
                <a:solidFill>
                  <a:schemeClr val="tx1"/>
                </a:solidFill>
                <a:effectLst/>
                <a:latin typeface="+mn-lt"/>
                <a:ea typeface="+mn-ea"/>
                <a:cs typeface="+mn-cs"/>
              </a:rPr>
              <a:t>maoinithe ag Concern Worldwide.</a:t>
            </a:r>
            <a:r>
              <a:rPr lang="en-IE" sz="1200" b="0" i="0" kern="1200" baseline="0" dirty="0" smtClean="0">
                <a:solidFill>
                  <a:schemeClr val="tx1"/>
                </a:solidFill>
                <a:effectLst/>
                <a:latin typeface="+mn-lt"/>
                <a:ea typeface="+mn-ea"/>
                <a:cs typeface="+mn-cs"/>
              </a:rPr>
              <a:t> </a:t>
            </a:r>
            <a:endParaRPr lang="en-IE" sz="1200" b="0" i="0" kern="1200" dirty="0" smtClean="0">
              <a:solidFill>
                <a:schemeClr val="tx1"/>
              </a:solidFill>
              <a:effectLst/>
              <a:latin typeface="+mn-lt"/>
              <a:ea typeface="+mn-ea"/>
              <a:cs typeface="+mn-cs"/>
            </a:endParaRPr>
          </a:p>
          <a:p>
            <a:r>
              <a:rPr lang="en-IE" sz="1200" b="0" i="0" kern="1200" dirty="0" smtClean="0">
                <a:solidFill>
                  <a:schemeClr val="tx1"/>
                </a:solidFill>
                <a:effectLst/>
                <a:latin typeface="+mn-lt"/>
                <a:ea typeface="+mn-ea"/>
                <a:cs typeface="+mn-cs"/>
              </a:rPr>
              <a:t>Grianghraf: Gavin Douglas/Concern Worldwide</a:t>
            </a:r>
          </a:p>
          <a:p>
            <a:endParaRPr lang="en-IE" dirty="0" smtClean="0"/>
          </a:p>
          <a:p>
            <a:r>
              <a:rPr lang="en-IE" dirty="0" smtClean="0"/>
              <a:t>Grianghraf 3:</a:t>
            </a:r>
          </a:p>
          <a:p>
            <a:endParaRPr lang="en-IE" dirty="0" smtClean="0"/>
          </a:p>
          <a:p>
            <a:r>
              <a:rPr lang="en-IE" sz="1200" b="0" i="0" kern="1200" dirty="0" smtClean="0">
                <a:solidFill>
                  <a:schemeClr val="tx1"/>
                </a:solidFill>
                <a:effectLst/>
                <a:latin typeface="+mn-lt"/>
                <a:ea typeface="+mn-ea"/>
                <a:cs typeface="+mn-cs"/>
              </a:rPr>
              <a:t>Tobar </a:t>
            </a:r>
            <a:r>
              <a:rPr lang="en-IE" sz="1200" b="0" i="0" kern="1200" dirty="0" err="1" smtClean="0">
                <a:solidFill>
                  <a:schemeClr val="tx1"/>
                </a:solidFill>
                <a:effectLst/>
                <a:latin typeface="+mn-lt"/>
                <a:ea typeface="+mn-ea"/>
                <a:cs typeface="+mn-cs"/>
              </a:rPr>
              <a:t>Ceayah</a:t>
            </a:r>
            <a:r>
              <a:rPr lang="en-IE" sz="1200" b="0" i="0" kern="1200" dirty="0" smtClean="0">
                <a:solidFill>
                  <a:schemeClr val="tx1"/>
                </a:solidFill>
                <a:effectLst/>
                <a:latin typeface="+mn-lt"/>
                <a:ea typeface="+mn-ea"/>
                <a:cs typeface="+mn-cs"/>
              </a:rPr>
              <a:t> Town. Maoinithe</a:t>
            </a:r>
            <a:r>
              <a:rPr lang="en-IE" sz="1200" b="0" i="0" kern="1200" baseline="0" dirty="0" smtClean="0">
                <a:solidFill>
                  <a:schemeClr val="tx1"/>
                </a:solidFill>
                <a:effectLst/>
                <a:latin typeface="+mn-lt"/>
                <a:ea typeface="+mn-ea"/>
                <a:cs typeface="+mn-cs"/>
              </a:rPr>
              <a:t> ag</a:t>
            </a:r>
            <a:r>
              <a:rPr lang="en-IE" sz="1200" b="0" i="0" kern="1200" dirty="0" smtClean="0">
                <a:solidFill>
                  <a:schemeClr val="tx1"/>
                </a:solidFill>
                <a:effectLst/>
                <a:latin typeface="+mn-lt"/>
                <a:ea typeface="+mn-ea"/>
                <a:cs typeface="+mn-cs"/>
              </a:rPr>
              <a:t> Concern Worldwide. Cuireann an tobar seo uisce óil glan</a:t>
            </a:r>
            <a:r>
              <a:rPr lang="en-IE" sz="1200" b="0" i="0" kern="1200" baseline="0" dirty="0" smtClean="0">
                <a:solidFill>
                  <a:schemeClr val="tx1"/>
                </a:solidFill>
                <a:effectLst/>
                <a:latin typeface="+mn-lt"/>
                <a:ea typeface="+mn-ea"/>
                <a:cs typeface="+mn-cs"/>
              </a:rPr>
              <a:t> ar fáil don bhaile ar fad le linn an tséasúir fhliuch agus an tséasúir thirim araon. </a:t>
            </a:r>
          </a:p>
          <a:p>
            <a:endParaRPr lang="en-IE" sz="1200" b="0" i="0" kern="1200" dirty="0" smtClean="0">
              <a:solidFill>
                <a:schemeClr val="tx1"/>
              </a:solidFill>
              <a:effectLst/>
              <a:latin typeface="+mn-lt"/>
              <a:ea typeface="+mn-ea"/>
              <a:cs typeface="+mn-cs"/>
            </a:endParaRPr>
          </a:p>
          <a:p>
            <a:r>
              <a:rPr lang="en-IE" sz="1200" b="0" i="0" kern="1200" dirty="0" smtClean="0">
                <a:solidFill>
                  <a:schemeClr val="tx1"/>
                </a:solidFill>
                <a:effectLst/>
                <a:latin typeface="+mn-lt"/>
                <a:ea typeface="+mn-ea"/>
                <a:cs typeface="+mn-cs"/>
              </a:rPr>
              <a:t>Grianghraf: Gavin Douglas/Concern Worldwide</a:t>
            </a:r>
            <a:endParaRPr lang="en-IE" dirty="0" smtClean="0"/>
          </a:p>
          <a:p>
            <a:endParaRPr lang="en-IE" dirty="0" smtClean="0"/>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12</a:t>
            </a:fld>
            <a:endParaRPr lang="en-US"/>
          </a:p>
        </p:txBody>
      </p:sp>
    </p:spTree>
    <p:extLst>
      <p:ext uri="{BB962C8B-B14F-4D97-AF65-F5344CB8AC3E}">
        <p14:creationId xmlns:p14="http://schemas.microsoft.com/office/powerpoint/2010/main" val="3877037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13</a:t>
            </a:fld>
            <a:endParaRPr lang="en-US"/>
          </a:p>
        </p:txBody>
      </p:sp>
    </p:spTree>
    <p:extLst>
      <p:ext uri="{BB962C8B-B14F-4D97-AF65-F5344CB8AC3E}">
        <p14:creationId xmlns:p14="http://schemas.microsoft.com/office/powerpoint/2010/main" val="2848127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14</a:t>
            </a:fld>
            <a:endParaRPr lang="en-US"/>
          </a:p>
        </p:txBody>
      </p:sp>
    </p:spTree>
    <p:extLst>
      <p:ext uri="{BB962C8B-B14F-4D97-AF65-F5344CB8AC3E}">
        <p14:creationId xmlns:p14="http://schemas.microsoft.com/office/powerpoint/2010/main" val="2317529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15</a:t>
            </a:fld>
            <a:endParaRPr lang="en-US"/>
          </a:p>
        </p:txBody>
      </p:sp>
    </p:spTree>
    <p:extLst>
      <p:ext uri="{BB962C8B-B14F-4D97-AF65-F5344CB8AC3E}">
        <p14:creationId xmlns:p14="http://schemas.microsoft.com/office/powerpoint/2010/main" val="313627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2</a:t>
            </a:fld>
            <a:endParaRPr lang="en-US"/>
          </a:p>
        </p:txBody>
      </p:sp>
    </p:spTree>
    <p:extLst>
      <p:ext uri="{BB962C8B-B14F-4D97-AF65-F5344CB8AC3E}">
        <p14:creationId xmlns:p14="http://schemas.microsoft.com/office/powerpoint/2010/main" val="36389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Cliceáil ar an íomhá chun níos mó a fhoghlaim</a:t>
            </a:r>
            <a:r>
              <a:rPr lang="en-IE" baseline="0" dirty="0" smtClean="0"/>
              <a:t> faoi obair Concern agus chun físeán a fheiceáil faoi!</a:t>
            </a:r>
          </a:p>
          <a:p>
            <a:endParaRPr lang="en-IE" dirty="0" smtClean="0"/>
          </a:p>
          <a:p>
            <a:r>
              <a:rPr lang="en-IE" dirty="0" smtClean="0"/>
              <a:t>Díríonn Concern ar 5 réimse</a:t>
            </a:r>
            <a:r>
              <a:rPr lang="en-IE" baseline="0" dirty="0" smtClean="0"/>
              <a:t> riachtanach chun riachtanais bhunúsacha daoine sna tíortha is boichte ar domhan a chomhlíonadh. </a:t>
            </a:r>
            <a:endParaRPr lang="en-IE" dirty="0" smtClean="0"/>
          </a:p>
          <a:p>
            <a:endParaRPr lang="en-IE" dirty="0" smtClean="0"/>
          </a:p>
          <a:p>
            <a:r>
              <a:rPr lang="en-IE" dirty="0" smtClean="0"/>
              <a:t>Freastalaíodh </a:t>
            </a:r>
            <a:r>
              <a:rPr lang="en-IE" dirty="0" err="1" smtClean="0"/>
              <a:t>ar</a:t>
            </a:r>
            <a:r>
              <a:rPr lang="en-IE" baseline="0" dirty="0" smtClean="0"/>
              <a:t> </a:t>
            </a:r>
            <a:r>
              <a:rPr lang="en-IE" dirty="0" smtClean="0"/>
              <a:t>28 </a:t>
            </a:r>
            <a:r>
              <a:rPr lang="en-IE" baseline="0" dirty="0" smtClean="0"/>
              <a:t>milliún duine in </a:t>
            </a:r>
            <a:r>
              <a:rPr lang="en-IE" dirty="0" smtClean="0"/>
              <a:t>2019.</a:t>
            </a:r>
            <a:endParaRPr lang="en-IE" dirty="0" smtClean="0"/>
          </a:p>
        </p:txBody>
      </p:sp>
      <p:sp>
        <p:nvSpPr>
          <p:cNvPr id="4" name="Slide Number Placeholder 3"/>
          <p:cNvSpPr>
            <a:spLocks noGrp="1"/>
          </p:cNvSpPr>
          <p:nvPr>
            <p:ph type="sldNum" sz="quarter" idx="10"/>
          </p:nvPr>
        </p:nvSpPr>
        <p:spPr/>
        <p:txBody>
          <a:bodyPr/>
          <a:lstStyle/>
          <a:p>
            <a:fld id="{A78FF72A-C526-7E4E-BE05-235838065DEA}" type="slidenum">
              <a:rPr lang="en-US" smtClean="0"/>
              <a:t>3</a:t>
            </a:fld>
            <a:endParaRPr lang="en-US"/>
          </a:p>
        </p:txBody>
      </p:sp>
    </p:spTree>
    <p:extLst>
      <p:ext uri="{BB962C8B-B14F-4D97-AF65-F5344CB8AC3E}">
        <p14:creationId xmlns:p14="http://schemas.microsoft.com/office/powerpoint/2010/main" val="1242310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Ó</a:t>
            </a:r>
            <a:r>
              <a:rPr lang="en-IE" baseline="0" dirty="0" smtClean="0"/>
              <a:t> Eanáir</a:t>
            </a:r>
            <a:r>
              <a:rPr lang="en-IE" dirty="0" smtClean="0"/>
              <a:t> 2020 amach bíonn</a:t>
            </a:r>
            <a:r>
              <a:rPr lang="en-IE" baseline="0" dirty="0" smtClean="0"/>
              <a:t> Concern ag obair in 23 tír. </a:t>
            </a:r>
          </a:p>
          <a:p>
            <a:r>
              <a:rPr lang="en-IE" baseline="0" dirty="0" smtClean="0"/>
              <a:t>An Meánoirthear  - an Liobáin,  an tSiria, an Tuirc, an Iaráic</a:t>
            </a:r>
            <a:endParaRPr lang="en-IE" b="1" baseline="0" dirty="0" smtClean="0"/>
          </a:p>
          <a:p>
            <a:r>
              <a:rPr lang="en-IE" baseline="0" dirty="0" smtClean="0"/>
              <a:t>Muir Chairib – Háítí</a:t>
            </a:r>
          </a:p>
          <a:p>
            <a:r>
              <a:rPr lang="en-IE" baseline="0" dirty="0" smtClean="0"/>
              <a:t>An Áise – an Afganastáin, an Bhanglaidéis, an Chóiré Thuaidh, an Phacastáin  </a:t>
            </a:r>
          </a:p>
          <a:p>
            <a:r>
              <a:rPr lang="en-IE" baseline="0" dirty="0" smtClean="0"/>
              <a:t>An Afraic – an Bhurúin, Poblacht na hAfraice Láir, Sead, Poblacht Dhaonlathach an Chongó, an Aetóip, an Chéinia, an Libéir, an Mhaláiv, an Nígir, Poblacht na Súdáine, Ruanda, Siarra Leon, an tSomáil agus an tSúdáin Theas </a:t>
            </a:r>
          </a:p>
          <a:p>
            <a:endParaRPr lang="en-IE" baseline="0" dirty="0" smtClean="0"/>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4</a:t>
            </a:fld>
            <a:endParaRPr lang="en-US"/>
          </a:p>
        </p:txBody>
      </p:sp>
    </p:spTree>
    <p:extLst>
      <p:ext uri="{BB962C8B-B14F-4D97-AF65-F5344CB8AC3E}">
        <p14:creationId xmlns:p14="http://schemas.microsoft.com/office/powerpoint/2010/main" val="758578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78FF72A-C526-7E4E-BE05-235838065DEA}" type="slidenum">
              <a:rPr lang="en-US" smtClean="0"/>
              <a:t>5</a:t>
            </a:fld>
            <a:endParaRPr lang="en-US"/>
          </a:p>
        </p:txBody>
      </p:sp>
    </p:spTree>
    <p:extLst>
      <p:ext uri="{BB962C8B-B14F-4D97-AF65-F5344CB8AC3E}">
        <p14:creationId xmlns:p14="http://schemas.microsoft.com/office/powerpoint/2010/main" val="1276151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Sula léann/n-éisteann tú leis an scéal ó Duine Mar Mé líon isteach boscaí 1-3. I gcomhair bhosca 3 cuir ceist ar dhuine faoin ábhar/tír nó déan cuardach ar an idirlíon. Líon isteach boscaí 4-6 nuair a bheidh an scéal léite agat. An bhfuil rudaí eile ann ar mhaith leat foghlaim fúthu fós? Cá mbeadh an t-eolas sin ar fáil? </a:t>
            </a:r>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6</a:t>
            </a:fld>
            <a:endParaRPr lang="en-US"/>
          </a:p>
        </p:txBody>
      </p:sp>
    </p:spTree>
    <p:extLst>
      <p:ext uri="{BB962C8B-B14F-4D97-AF65-F5344CB8AC3E}">
        <p14:creationId xmlns:p14="http://schemas.microsoft.com/office/powerpoint/2010/main" val="1502191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en-IE" sz="1200" b="0" i="0" kern="1200" dirty="0" smtClean="0">
                <a:solidFill>
                  <a:schemeClr val="tx1"/>
                </a:solidFill>
                <a:effectLst/>
                <a:latin typeface="+mn-lt"/>
                <a:ea typeface="+mn-ea"/>
                <a:cs typeface="+mn-cs"/>
              </a:rPr>
              <a:t>Grianghraf 1:</a:t>
            </a:r>
          </a:p>
          <a:p>
            <a:pPr fontAlgn="t"/>
            <a:endParaRPr lang="en-IE" sz="1200" b="0" i="0" kern="1200" dirty="0" smtClean="0">
              <a:solidFill>
                <a:schemeClr val="tx1"/>
              </a:solidFill>
              <a:effectLst/>
              <a:latin typeface="+mn-lt"/>
              <a:ea typeface="+mn-ea"/>
              <a:cs typeface="+mn-cs"/>
            </a:endParaRPr>
          </a:p>
          <a:p>
            <a:pPr fontAlgn="t"/>
            <a:r>
              <a:rPr lang="en-IE" sz="1200" b="0" i="0" kern="1200" dirty="0" smtClean="0">
                <a:solidFill>
                  <a:schemeClr val="tx1"/>
                </a:solidFill>
                <a:effectLst/>
                <a:latin typeface="+mn-lt"/>
                <a:ea typeface="+mn-ea"/>
                <a:cs typeface="+mn-cs"/>
              </a:rPr>
              <a:t>Seo deartháireacha</a:t>
            </a:r>
            <a:r>
              <a:rPr lang="en-IE" sz="1200" b="0" i="0" kern="1200" baseline="0" dirty="0" smtClean="0">
                <a:solidFill>
                  <a:schemeClr val="tx1"/>
                </a:solidFill>
                <a:effectLst/>
                <a:latin typeface="+mn-lt"/>
                <a:ea typeface="+mn-ea"/>
                <a:cs typeface="+mn-cs"/>
              </a:rPr>
              <a:t> </a:t>
            </a:r>
            <a:r>
              <a:rPr lang="en-IE" sz="1200" b="0" i="0" kern="1200" dirty="0" smtClean="0">
                <a:solidFill>
                  <a:schemeClr val="tx1"/>
                </a:solidFill>
                <a:effectLst/>
                <a:latin typeface="+mn-lt"/>
                <a:ea typeface="+mn-ea"/>
                <a:cs typeface="+mn-cs"/>
              </a:rPr>
              <a:t>Darry (9) agus</a:t>
            </a:r>
            <a:r>
              <a:rPr lang="en-IE" sz="1200" b="0" i="0" kern="1200" baseline="0" dirty="0" smtClean="0">
                <a:solidFill>
                  <a:schemeClr val="tx1"/>
                </a:solidFill>
                <a:effectLst/>
                <a:latin typeface="+mn-lt"/>
                <a:ea typeface="+mn-ea"/>
                <a:cs typeface="+mn-cs"/>
              </a:rPr>
              <a:t> </a:t>
            </a:r>
            <a:r>
              <a:rPr lang="en-IE" sz="1200" b="0" i="0" kern="1200" dirty="0" smtClean="0">
                <a:solidFill>
                  <a:schemeClr val="tx1"/>
                </a:solidFill>
                <a:effectLst/>
                <a:latin typeface="+mn-lt"/>
                <a:ea typeface="+mn-ea"/>
                <a:cs typeface="+mn-cs"/>
              </a:rPr>
              <a:t>Sala (7) ó Toe Town, an Libéir. Seo grianghraf díobh ina léinte scoile. Baineann</a:t>
            </a:r>
            <a:r>
              <a:rPr lang="en-IE" sz="1200" b="0" i="0" kern="1200" baseline="0" dirty="0" smtClean="0">
                <a:solidFill>
                  <a:schemeClr val="tx1"/>
                </a:solidFill>
                <a:effectLst/>
                <a:latin typeface="+mn-lt"/>
                <a:ea typeface="+mn-ea"/>
                <a:cs typeface="+mn-cs"/>
              </a:rPr>
              <a:t> na deartháireacha seo tairbhe as pumpa uisce nua a thóg </a:t>
            </a:r>
            <a:r>
              <a:rPr lang="en-IE" sz="1200" b="0" i="0" kern="1200" dirty="0" smtClean="0">
                <a:solidFill>
                  <a:schemeClr val="tx1"/>
                </a:solidFill>
                <a:effectLst/>
                <a:latin typeface="+mn-lt"/>
                <a:ea typeface="+mn-ea"/>
                <a:cs typeface="+mn-cs"/>
              </a:rPr>
              <a:t>Concern Worldwide. </a:t>
            </a:r>
          </a:p>
          <a:p>
            <a:pPr fontAlgn="t"/>
            <a:endParaRPr lang="en-IE" sz="1200" b="0" i="0" kern="1200" dirty="0" smtClean="0">
              <a:solidFill>
                <a:schemeClr val="tx1"/>
              </a:solidFill>
              <a:effectLst/>
              <a:latin typeface="+mn-lt"/>
              <a:ea typeface="+mn-ea"/>
              <a:cs typeface="+mn-cs"/>
            </a:endParaRPr>
          </a:p>
          <a:p>
            <a:pPr fontAlgn="t"/>
            <a:r>
              <a:rPr lang="en-IE" sz="1200" b="0" i="0" kern="1200" dirty="0" smtClean="0">
                <a:solidFill>
                  <a:schemeClr val="tx1"/>
                </a:solidFill>
                <a:effectLst/>
                <a:latin typeface="+mn-lt"/>
                <a:ea typeface="+mn-ea"/>
                <a:cs typeface="+mn-cs"/>
              </a:rPr>
              <a:t>Grianghrafadóir: Gavin Douglas/ Concern Worldwide. 2019 </a:t>
            </a:r>
          </a:p>
          <a:p>
            <a:r>
              <a:rPr lang="en-IE" sz="1200" b="0" i="0" kern="1200" dirty="0" smtClean="0">
                <a:solidFill>
                  <a:schemeClr val="tx1"/>
                </a:solidFill>
                <a:effectLst/>
                <a:latin typeface="+mn-lt"/>
                <a:ea typeface="+mn-ea"/>
                <a:cs typeface="+mn-cs"/>
              </a:rPr>
              <a:t/>
            </a:r>
            <a:br>
              <a:rPr lang="en-IE" sz="1200" b="0" i="0" kern="1200" dirty="0" smtClean="0">
                <a:solidFill>
                  <a:schemeClr val="tx1"/>
                </a:solidFill>
                <a:effectLst/>
                <a:latin typeface="+mn-lt"/>
                <a:ea typeface="+mn-ea"/>
                <a:cs typeface="+mn-cs"/>
              </a:rPr>
            </a:br>
            <a:r>
              <a:rPr lang="en-IE" sz="1200" b="0" i="0" kern="1200" dirty="0" smtClean="0">
                <a:solidFill>
                  <a:schemeClr val="tx1"/>
                </a:solidFill>
                <a:effectLst/>
                <a:latin typeface="+mn-lt"/>
                <a:ea typeface="+mn-ea"/>
                <a:cs typeface="+mn-cs"/>
              </a:rPr>
              <a:t>Grianghraf 2:</a:t>
            </a:r>
          </a:p>
          <a:p>
            <a:endParaRPr lang="en-IE" sz="1200" b="0" i="0" kern="1200" dirty="0" smtClean="0">
              <a:solidFill>
                <a:schemeClr val="tx1"/>
              </a:solidFill>
              <a:effectLst/>
              <a:latin typeface="+mn-lt"/>
              <a:ea typeface="+mn-ea"/>
              <a:cs typeface="+mn-cs"/>
            </a:endParaRPr>
          </a:p>
          <a:p>
            <a:r>
              <a:rPr lang="en-IE" sz="1200" b="0" i="0" kern="1200" dirty="0" smtClean="0">
                <a:solidFill>
                  <a:schemeClr val="tx1"/>
                </a:solidFill>
                <a:effectLst/>
                <a:latin typeface="+mn-lt"/>
                <a:ea typeface="+mn-ea"/>
                <a:cs typeface="+mn-cs"/>
              </a:rPr>
              <a:t>Máthair le beirt Old Lady Jimmy (25) lena hiníon is sine,</a:t>
            </a:r>
            <a:r>
              <a:rPr lang="en-IE" sz="1200" b="0" i="0" kern="1200" baseline="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Orphelia</a:t>
            </a:r>
            <a:r>
              <a:rPr lang="en-IE" sz="1200" b="0" i="0" kern="1200" dirty="0" smtClean="0">
                <a:solidFill>
                  <a:schemeClr val="tx1"/>
                </a:solidFill>
                <a:effectLst/>
                <a:latin typeface="+mn-lt"/>
                <a:ea typeface="+mn-ea"/>
                <a:cs typeface="+mn-cs"/>
              </a:rPr>
              <a:t> (8). Seo</a:t>
            </a:r>
            <a:r>
              <a:rPr lang="en-IE" sz="1200" b="0" i="0" kern="1200" baseline="0" dirty="0" smtClean="0">
                <a:solidFill>
                  <a:schemeClr val="tx1"/>
                </a:solidFill>
                <a:effectLst/>
                <a:latin typeface="+mn-lt"/>
                <a:ea typeface="+mn-ea"/>
                <a:cs typeface="+mn-cs"/>
              </a:rPr>
              <a:t> céad bhliain na bunscoile </a:t>
            </a:r>
            <a:r>
              <a:rPr lang="en-IE" sz="1200" b="0" i="0" kern="1200" baseline="0" dirty="0" err="1" smtClean="0">
                <a:solidFill>
                  <a:schemeClr val="tx1"/>
                </a:solidFill>
                <a:effectLst/>
                <a:latin typeface="+mn-lt"/>
                <a:ea typeface="+mn-ea"/>
                <a:cs typeface="+mn-cs"/>
              </a:rPr>
              <a:t>d’Orphelia</a:t>
            </a:r>
            <a:r>
              <a:rPr lang="en-IE" sz="1200" b="0" i="0" kern="1200" dirty="0" smtClean="0">
                <a:solidFill>
                  <a:schemeClr val="tx1"/>
                </a:solidFill>
                <a:effectLst/>
                <a:latin typeface="+mn-lt"/>
                <a:ea typeface="+mn-ea"/>
                <a:cs typeface="+mn-cs"/>
              </a:rPr>
              <a:t>. Is ball de </a:t>
            </a:r>
            <a:r>
              <a:rPr lang="en-IE" sz="1200" b="0" i="0" kern="1200" dirty="0" err="1" smtClean="0">
                <a:solidFill>
                  <a:schemeClr val="tx1"/>
                </a:solidFill>
                <a:effectLst/>
                <a:latin typeface="+mn-lt"/>
                <a:ea typeface="+mn-ea"/>
                <a:cs typeface="+mn-cs"/>
              </a:rPr>
              <a:t>Wrobone</a:t>
            </a:r>
            <a:r>
              <a:rPr lang="en-IE" sz="1200" b="0" i="0" kern="1200" dirty="0" smtClean="0">
                <a:solidFill>
                  <a:schemeClr val="tx1"/>
                </a:solidFill>
                <a:effectLst/>
                <a:latin typeface="+mn-lt"/>
                <a:ea typeface="+mn-ea"/>
                <a:cs typeface="+mn-cs"/>
              </a:rPr>
              <a:t> Town Mothers’ Group agus CLSA áitiúil</a:t>
            </a:r>
            <a:r>
              <a:rPr lang="en-IE" sz="1200" b="0" i="0" kern="1200" baseline="0" dirty="0" smtClean="0">
                <a:solidFill>
                  <a:schemeClr val="tx1"/>
                </a:solidFill>
                <a:effectLst/>
                <a:latin typeface="+mn-lt"/>
                <a:ea typeface="+mn-ea"/>
                <a:cs typeface="+mn-cs"/>
              </a:rPr>
              <a:t> í </a:t>
            </a:r>
            <a:r>
              <a:rPr lang="en-IE" sz="1200" b="0" i="0" kern="1200" dirty="0" smtClean="0">
                <a:solidFill>
                  <a:schemeClr val="tx1"/>
                </a:solidFill>
                <a:effectLst/>
                <a:latin typeface="+mn-lt"/>
                <a:ea typeface="+mn-ea"/>
                <a:cs typeface="+mn-cs"/>
              </a:rPr>
              <a:t>Old Lady Jimmy. Tá teach nua á thógáil</a:t>
            </a:r>
            <a:r>
              <a:rPr lang="en-IE" sz="1200" b="0" i="0" kern="1200" baseline="0" dirty="0" smtClean="0">
                <a:solidFill>
                  <a:schemeClr val="tx1"/>
                </a:solidFill>
                <a:effectLst/>
                <a:latin typeface="+mn-lt"/>
                <a:ea typeface="+mn-ea"/>
                <a:cs typeface="+mn-cs"/>
              </a:rPr>
              <a:t> aici agus d’úsáid sí airgead ón CLSA chun tús a chur leis an struchtúr. Fuair sí airgead ar iasacht chun gnó beag a bhunú freisin – ag díol bia reoite ina pobal féin agus sna sráidbhailte áitiúla. </a:t>
            </a:r>
            <a:endParaRPr lang="en-IE" sz="1200" b="0" i="0" kern="1200" dirty="0" smtClean="0">
              <a:solidFill>
                <a:schemeClr val="tx1"/>
              </a:solidFill>
              <a:effectLst/>
              <a:latin typeface="+mn-lt"/>
              <a:ea typeface="+mn-ea"/>
              <a:cs typeface="+mn-cs"/>
            </a:endParaRPr>
          </a:p>
          <a:p>
            <a:r>
              <a:rPr lang="en-IE" sz="1200" b="0" i="0" kern="1200" dirty="0" smtClean="0">
                <a:solidFill>
                  <a:schemeClr val="tx1"/>
                </a:solidFill>
                <a:effectLst/>
                <a:latin typeface="+mn-lt"/>
                <a:ea typeface="+mn-ea"/>
                <a:cs typeface="+mn-cs"/>
              </a:rPr>
              <a:t>Grianghrafadóir: Nora </a:t>
            </a:r>
            <a:r>
              <a:rPr lang="en-IE" sz="1200" b="0" i="0" kern="1200" dirty="0" err="1" smtClean="0">
                <a:solidFill>
                  <a:schemeClr val="tx1"/>
                </a:solidFill>
                <a:effectLst/>
                <a:latin typeface="+mn-lt"/>
                <a:ea typeface="+mn-ea"/>
                <a:cs typeface="+mn-cs"/>
              </a:rPr>
              <a:t>Lorek</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Panos</a:t>
            </a:r>
            <a:r>
              <a:rPr lang="en-IE" sz="1200" b="0" i="0" kern="1200" dirty="0" smtClean="0">
                <a:solidFill>
                  <a:schemeClr val="tx1"/>
                </a:solidFill>
                <a:effectLst/>
                <a:latin typeface="+mn-lt"/>
                <a:ea typeface="+mn-ea"/>
                <a:cs typeface="+mn-cs"/>
              </a:rPr>
              <a:t> Pictures/ Concern Worldwide, an Libéir. 2019 </a:t>
            </a: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8</a:t>
            </a:fld>
            <a:endParaRPr lang="en-US"/>
          </a:p>
        </p:txBody>
      </p:sp>
    </p:spTree>
    <p:extLst>
      <p:ext uri="{BB962C8B-B14F-4D97-AF65-F5344CB8AC3E}">
        <p14:creationId xmlns:p14="http://schemas.microsoft.com/office/powerpoint/2010/main" val="1894793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Grianghraf 1:</a:t>
            </a:r>
          </a:p>
          <a:p>
            <a:endParaRPr lang="en-IE" dirty="0" smtClean="0"/>
          </a:p>
          <a:p>
            <a:r>
              <a:rPr lang="en-IE" sz="1200" b="0" i="0" kern="1200" dirty="0" smtClean="0">
                <a:solidFill>
                  <a:schemeClr val="tx1"/>
                </a:solidFill>
                <a:effectLst/>
                <a:latin typeface="+mn-lt"/>
                <a:ea typeface="+mn-ea"/>
                <a:cs typeface="+mn-cs"/>
              </a:rPr>
              <a:t>Taobh amuigh de theach Alice </a:t>
            </a:r>
            <a:r>
              <a:rPr lang="en-IE" sz="1200" b="0" i="0" kern="1200" dirty="0" err="1" smtClean="0">
                <a:solidFill>
                  <a:schemeClr val="tx1"/>
                </a:solidFill>
                <a:effectLst/>
                <a:latin typeface="+mn-lt"/>
                <a:ea typeface="+mn-ea"/>
                <a:cs typeface="+mn-cs"/>
              </a:rPr>
              <a:t>Wee's</a:t>
            </a:r>
            <a:r>
              <a:rPr lang="en-IE" sz="1200" b="0" i="0" kern="1200" dirty="0" smtClean="0">
                <a:solidFill>
                  <a:schemeClr val="tx1"/>
                </a:solidFill>
                <a:effectLst/>
                <a:latin typeface="+mn-lt"/>
                <a:ea typeface="+mn-ea"/>
                <a:cs typeface="+mn-cs"/>
              </a:rPr>
              <a:t> – cónaíonn</a:t>
            </a:r>
            <a:r>
              <a:rPr lang="en-IE" sz="1200" b="0" i="0" kern="1200" baseline="0" dirty="0" smtClean="0">
                <a:solidFill>
                  <a:schemeClr val="tx1"/>
                </a:solidFill>
                <a:effectLst/>
                <a:latin typeface="+mn-lt"/>
                <a:ea typeface="+mn-ea"/>
                <a:cs typeface="+mn-cs"/>
              </a:rPr>
              <a:t> sí anseo lena triúr páistí. Tá Alice (26) ina ball den chomhlachas áitiúil coigiltis agus iasachtaí agus den ghrúpa máithreacha atá maoinithe ag Concern in Myers Town. </a:t>
            </a:r>
          </a:p>
          <a:p>
            <a:r>
              <a:rPr lang="en-IE" dirty="0" smtClean="0"/>
              <a:t/>
            </a:r>
            <a:br>
              <a:rPr lang="en-IE" dirty="0" smtClean="0"/>
            </a:br>
            <a:r>
              <a:rPr lang="en-IE" sz="1200" b="0" i="0" kern="1200" dirty="0" smtClean="0">
                <a:solidFill>
                  <a:schemeClr val="tx1"/>
                </a:solidFill>
                <a:effectLst/>
                <a:latin typeface="+mn-lt"/>
                <a:ea typeface="+mn-ea"/>
                <a:cs typeface="+mn-cs"/>
              </a:rPr>
              <a:t>“Chabhraigh</a:t>
            </a:r>
            <a:r>
              <a:rPr lang="en-IE" sz="1200" b="0" i="0" kern="1200" baseline="0" dirty="0" smtClean="0">
                <a:solidFill>
                  <a:schemeClr val="tx1"/>
                </a:solidFill>
                <a:effectLst/>
                <a:latin typeface="+mn-lt"/>
                <a:ea typeface="+mn-ea"/>
                <a:cs typeface="+mn-cs"/>
              </a:rPr>
              <a:t> an</a:t>
            </a:r>
            <a:r>
              <a:rPr lang="en-IE" sz="1200" b="0" i="0" kern="1200" dirty="0" smtClean="0">
                <a:solidFill>
                  <a:schemeClr val="tx1"/>
                </a:solidFill>
                <a:effectLst/>
                <a:latin typeface="+mn-lt"/>
                <a:ea typeface="+mn-ea"/>
                <a:cs typeface="+mn-cs"/>
              </a:rPr>
              <a:t> CSLA liom go mór.</a:t>
            </a:r>
            <a:r>
              <a:rPr lang="en-IE" sz="1200" b="0" i="0" kern="1200" baseline="0" dirty="0" smtClean="0">
                <a:solidFill>
                  <a:schemeClr val="tx1"/>
                </a:solidFill>
                <a:effectLst/>
                <a:latin typeface="+mn-lt"/>
                <a:ea typeface="+mn-ea"/>
                <a:cs typeface="+mn-cs"/>
              </a:rPr>
              <a:t> Ceannaím sicín agus díolaim é sa sráidbhaile. Fásaim cána siúcra freisin, agus déanaim sú as chun é a dhíol. Fuair mé an t-airgead ar iasacht chun mo ghnó a thosú agus d’aisíoc mé an t-airgead nuair a bhí mé in ann. Tá ceapach bheag de thalamh agam agus fásaim rís agus casabhach. Bhain mé úsáid as an CLSA chun cabhrú liom oibrithe a fhostú chun an talamh a ghlanadh agus a réiteach.”</a:t>
            </a:r>
            <a:r>
              <a:rPr lang="en-IE" dirty="0" smtClean="0"/>
              <a:t/>
            </a:r>
            <a:br>
              <a:rPr lang="en-IE" dirty="0" smtClean="0"/>
            </a:br>
            <a:r>
              <a:rPr lang="en-IE" dirty="0" smtClean="0"/>
              <a:t/>
            </a:r>
            <a:br>
              <a:rPr lang="en-IE" dirty="0" smtClean="0"/>
            </a:br>
            <a:r>
              <a:rPr lang="en-IE" sz="1200" b="0" i="0" kern="1200" dirty="0" smtClean="0">
                <a:solidFill>
                  <a:schemeClr val="tx1"/>
                </a:solidFill>
                <a:effectLst/>
                <a:latin typeface="+mn-lt"/>
                <a:ea typeface="+mn-ea"/>
                <a:cs typeface="+mn-cs"/>
              </a:rPr>
              <a:t>Grianghrafadóir: Nora </a:t>
            </a:r>
            <a:r>
              <a:rPr lang="en-IE" sz="1200" b="0" i="0" kern="1200" dirty="0" err="1" smtClean="0">
                <a:solidFill>
                  <a:schemeClr val="tx1"/>
                </a:solidFill>
                <a:effectLst/>
                <a:latin typeface="+mn-lt"/>
                <a:ea typeface="+mn-ea"/>
                <a:cs typeface="+mn-cs"/>
              </a:rPr>
              <a:t>Lorek</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Panos</a:t>
            </a:r>
            <a:r>
              <a:rPr lang="en-IE" sz="1200" b="0" i="0" kern="1200" dirty="0" smtClean="0">
                <a:solidFill>
                  <a:schemeClr val="tx1"/>
                </a:solidFill>
                <a:effectLst/>
                <a:latin typeface="+mn-lt"/>
                <a:ea typeface="+mn-ea"/>
                <a:cs typeface="+mn-cs"/>
              </a:rPr>
              <a:t> Pictures/ Concern Worldwide</a:t>
            </a:r>
            <a:endParaRPr lang="en-IE" dirty="0" smtClean="0"/>
          </a:p>
          <a:p>
            <a:endParaRPr lang="en-IE" dirty="0" smtClean="0"/>
          </a:p>
          <a:p>
            <a:r>
              <a:rPr lang="en-IE" dirty="0" smtClean="0"/>
              <a:t>Grianghraf 2: </a:t>
            </a:r>
          </a:p>
          <a:p>
            <a:endParaRPr lang="en-IE"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IE" b="0" dirty="0" smtClean="0"/>
              <a:t>Tá Elijah (3) ag dul suas i gcrann mangó</a:t>
            </a:r>
            <a:r>
              <a:rPr lang="en-IE" b="0" baseline="0" dirty="0" smtClean="0"/>
              <a:t> agus é </a:t>
            </a:r>
            <a:r>
              <a:rPr lang="en-IE" b="0" baseline="0" dirty="0" err="1" smtClean="0"/>
              <a:t>cosnocht</a:t>
            </a:r>
            <a:r>
              <a:rPr lang="en-IE" b="0" dirty="0" smtClean="0"/>
              <a:t> chun torthaí a phiocadh.</a:t>
            </a:r>
          </a:p>
          <a:p>
            <a:r>
              <a:rPr lang="en-IE" dirty="0" smtClean="0"/>
              <a:t/>
            </a:r>
            <a:br>
              <a:rPr lang="en-IE" dirty="0" smtClean="0"/>
            </a:br>
            <a:r>
              <a:rPr lang="en-IE" sz="1200" b="0" i="0" kern="1200" dirty="0" smtClean="0">
                <a:solidFill>
                  <a:schemeClr val="tx1"/>
                </a:solidFill>
                <a:effectLst/>
                <a:latin typeface="+mn-lt"/>
                <a:ea typeface="+mn-ea"/>
                <a:cs typeface="+mn-cs"/>
              </a:rPr>
              <a:t>Grianghraf: Nora </a:t>
            </a:r>
            <a:r>
              <a:rPr lang="en-IE" sz="1200" b="0" i="0" kern="1200" dirty="0" err="1" smtClean="0">
                <a:solidFill>
                  <a:schemeClr val="tx1"/>
                </a:solidFill>
                <a:effectLst/>
                <a:latin typeface="+mn-lt"/>
                <a:ea typeface="+mn-ea"/>
                <a:cs typeface="+mn-cs"/>
              </a:rPr>
              <a:t>Lorek</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Panos</a:t>
            </a:r>
            <a:r>
              <a:rPr lang="en-IE" sz="1200" b="0" i="0" kern="1200" dirty="0" smtClean="0">
                <a:solidFill>
                  <a:schemeClr val="tx1"/>
                </a:solidFill>
                <a:effectLst/>
                <a:latin typeface="+mn-lt"/>
                <a:ea typeface="+mn-ea"/>
                <a:cs typeface="+mn-cs"/>
              </a:rPr>
              <a:t> Pictures/ Concern Worldwide</a:t>
            </a:r>
            <a:endParaRPr lang="en-IE" dirty="0" smtClean="0"/>
          </a:p>
          <a:p>
            <a:endParaRPr lang="en-IE" dirty="0" smtClean="0"/>
          </a:p>
          <a:p>
            <a:r>
              <a:rPr lang="en-IE" dirty="0" smtClean="0"/>
              <a:t>Grianghraf 3:</a:t>
            </a:r>
          </a:p>
          <a:p>
            <a:endParaRPr lang="en-IE" dirty="0" smtClean="0"/>
          </a:p>
          <a:p>
            <a:pPr marL="0" marR="0" indent="0" algn="l" defTabSz="914400" rtl="0" eaLnBrk="1" fontAlgn="t" latinLnBrk="0" hangingPunct="1">
              <a:lnSpc>
                <a:spcPct val="100000"/>
              </a:lnSpc>
              <a:spcBef>
                <a:spcPts val="0"/>
              </a:spcBef>
              <a:spcAft>
                <a:spcPts val="0"/>
              </a:spcAft>
              <a:buClrTx/>
              <a:buSzTx/>
              <a:buFontTx/>
              <a:buNone/>
              <a:tabLst/>
              <a:defRPr/>
            </a:pPr>
            <a:r>
              <a:rPr lang="en-IE" b="0" dirty="0" smtClean="0"/>
              <a:t>Imríonn páistí hoopla le </a:t>
            </a:r>
            <a:r>
              <a:rPr lang="en-IE" b="0" dirty="0" err="1" smtClean="0"/>
              <a:t>seanbhoinn</a:t>
            </a:r>
            <a:r>
              <a:rPr lang="en-IE" b="0" dirty="0" smtClean="0"/>
              <a:t> rothair in </a:t>
            </a:r>
            <a:r>
              <a:rPr lang="en-IE" b="0" dirty="0" err="1" smtClean="0"/>
              <a:t>Wrobone</a:t>
            </a:r>
            <a:r>
              <a:rPr lang="en-IE" b="0" dirty="0" smtClean="0"/>
              <a:t> Town.</a:t>
            </a:r>
            <a:r>
              <a:rPr lang="en-IE" sz="1200" b="0" i="0" kern="1200" dirty="0" smtClean="0">
                <a:solidFill>
                  <a:schemeClr val="tx1"/>
                </a:solidFill>
                <a:effectLst/>
                <a:latin typeface="+mn-lt"/>
                <a:ea typeface="+mn-ea"/>
                <a:cs typeface="+mn-cs"/>
              </a:rPr>
              <a:t/>
            </a:r>
            <a:br>
              <a:rPr lang="en-IE" sz="1200" b="0" i="0" kern="1200" dirty="0" smtClean="0">
                <a:solidFill>
                  <a:schemeClr val="tx1"/>
                </a:solidFill>
                <a:effectLst/>
                <a:latin typeface="+mn-lt"/>
                <a:ea typeface="+mn-ea"/>
                <a:cs typeface="+mn-cs"/>
              </a:rPr>
            </a:br>
            <a:endParaRPr lang="en-IE" sz="1200" b="0" i="0" kern="1200" dirty="0" smtClean="0">
              <a:solidFill>
                <a:schemeClr val="tx1"/>
              </a:solidFill>
              <a:effectLst/>
              <a:latin typeface="+mn-lt"/>
              <a:ea typeface="+mn-ea"/>
              <a:cs typeface="+mn-cs"/>
            </a:endParaRPr>
          </a:p>
          <a:p>
            <a:pPr fontAlgn="t"/>
            <a:r>
              <a:rPr lang="en-IE" sz="1200" b="0" i="0" kern="1200" dirty="0" smtClean="0">
                <a:solidFill>
                  <a:schemeClr val="tx1"/>
                </a:solidFill>
                <a:effectLst/>
                <a:latin typeface="+mn-lt"/>
                <a:ea typeface="+mn-ea"/>
                <a:cs typeface="+mn-cs"/>
              </a:rPr>
              <a:t>Grianghraf: Nora </a:t>
            </a:r>
            <a:r>
              <a:rPr lang="en-IE" sz="1200" b="0" i="0" kern="1200" dirty="0" err="1" smtClean="0">
                <a:solidFill>
                  <a:schemeClr val="tx1"/>
                </a:solidFill>
                <a:effectLst/>
                <a:latin typeface="+mn-lt"/>
                <a:ea typeface="+mn-ea"/>
                <a:cs typeface="+mn-cs"/>
              </a:rPr>
              <a:t>Lorek</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Panos</a:t>
            </a:r>
            <a:r>
              <a:rPr lang="en-IE" sz="1200" b="0" i="0" kern="1200" dirty="0" smtClean="0">
                <a:solidFill>
                  <a:schemeClr val="tx1"/>
                </a:solidFill>
                <a:effectLst/>
                <a:latin typeface="+mn-lt"/>
                <a:ea typeface="+mn-ea"/>
                <a:cs typeface="+mn-cs"/>
              </a:rPr>
              <a:t> Pictures/ Concern Worldwide</a:t>
            </a:r>
          </a:p>
          <a:p>
            <a:r>
              <a:rPr lang="en-IE" sz="1200" b="0" i="0" kern="1200" dirty="0" smtClean="0">
                <a:solidFill>
                  <a:schemeClr val="tx1"/>
                </a:solidFill>
                <a:effectLst/>
                <a:latin typeface="+mn-lt"/>
                <a:ea typeface="+mn-ea"/>
                <a:cs typeface="+mn-cs"/>
              </a:rPr>
              <a:t/>
            </a:r>
            <a:br>
              <a:rPr lang="en-IE" sz="1200" b="0" i="0" kern="1200" dirty="0" smtClean="0">
                <a:solidFill>
                  <a:schemeClr val="tx1"/>
                </a:solidFill>
                <a:effectLst/>
                <a:latin typeface="+mn-lt"/>
                <a:ea typeface="+mn-ea"/>
                <a:cs typeface="+mn-cs"/>
              </a:rPr>
            </a:b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9</a:t>
            </a:fld>
            <a:endParaRPr lang="en-US"/>
          </a:p>
        </p:txBody>
      </p:sp>
    </p:spTree>
    <p:extLst>
      <p:ext uri="{BB962C8B-B14F-4D97-AF65-F5344CB8AC3E}">
        <p14:creationId xmlns:p14="http://schemas.microsoft.com/office/powerpoint/2010/main" val="1626717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Grianghraf 1:</a:t>
            </a:r>
          </a:p>
          <a:p>
            <a:endParaRPr lang="en-IE" dirty="0" smtClean="0"/>
          </a:p>
          <a:p>
            <a:r>
              <a:rPr lang="en-IE" sz="1200" b="0" i="0" kern="1200" dirty="0" smtClean="0">
                <a:solidFill>
                  <a:schemeClr val="tx1"/>
                </a:solidFill>
                <a:effectLst/>
                <a:latin typeface="+mn-lt"/>
                <a:ea typeface="+mn-ea"/>
                <a:cs typeface="+mn-cs"/>
              </a:rPr>
              <a:t>Tá</a:t>
            </a:r>
            <a:r>
              <a:rPr lang="en-IE" sz="1200" b="0" i="0" kern="1200" baseline="0" dirty="0" smtClean="0">
                <a:solidFill>
                  <a:schemeClr val="tx1"/>
                </a:solidFill>
                <a:effectLst/>
                <a:latin typeface="+mn-lt"/>
                <a:ea typeface="+mn-ea"/>
                <a:cs typeface="+mn-cs"/>
              </a:rPr>
              <a:t> teaghlach</a:t>
            </a:r>
            <a:r>
              <a:rPr lang="en-IE" sz="1200" b="0" i="0" kern="1200" dirty="0" smtClean="0">
                <a:solidFill>
                  <a:schemeClr val="tx1"/>
                </a:solidFill>
                <a:effectLst/>
                <a:latin typeface="+mn-lt"/>
                <a:ea typeface="+mn-ea"/>
                <a:cs typeface="+mn-cs"/>
              </a:rPr>
              <a:t> Smith ag siúl ó Toe Town go dtí an sruthán áitiúil. Tá</a:t>
            </a:r>
            <a:r>
              <a:rPr lang="en-IE" sz="1200" b="0" i="0" kern="1200" baseline="0" dirty="0" smtClean="0">
                <a:solidFill>
                  <a:schemeClr val="tx1"/>
                </a:solidFill>
                <a:effectLst/>
                <a:latin typeface="+mn-lt"/>
                <a:ea typeface="+mn-ea"/>
                <a:cs typeface="+mn-cs"/>
              </a:rPr>
              <a:t> ar an teaghlach buicéid an-trom a iompar i bhfad le haghaidh uisce a d’fhéadfadh iad a dhéanamh an-tinn. Chuir </a:t>
            </a:r>
            <a:r>
              <a:rPr lang="en-IE" sz="1200" b="0" i="0" kern="1200" dirty="0" smtClean="0">
                <a:solidFill>
                  <a:schemeClr val="tx1"/>
                </a:solidFill>
                <a:effectLst/>
                <a:latin typeface="+mn-lt"/>
                <a:ea typeface="+mn-ea"/>
                <a:cs typeface="+mn-cs"/>
              </a:rPr>
              <a:t>Concern tobar áitiúil isteach i</a:t>
            </a:r>
            <a:r>
              <a:rPr lang="en-IE" sz="1200" b="0" i="0" kern="1200" baseline="0" dirty="0" smtClean="0">
                <a:solidFill>
                  <a:schemeClr val="tx1"/>
                </a:solidFill>
                <a:effectLst/>
                <a:latin typeface="+mn-lt"/>
                <a:ea typeface="+mn-ea"/>
                <a:cs typeface="+mn-cs"/>
              </a:rPr>
              <a:t> lár Toe Town </a:t>
            </a:r>
            <a:r>
              <a:rPr lang="en-IE" sz="1200" b="0" i="0" kern="1200" dirty="0" smtClean="0">
                <a:solidFill>
                  <a:schemeClr val="tx1"/>
                </a:solidFill>
                <a:effectLst/>
                <a:latin typeface="+mn-lt"/>
                <a:ea typeface="+mn-ea"/>
                <a:cs typeface="+mn-cs"/>
              </a:rPr>
              <a:t>le déanaí. Cuirfidh</a:t>
            </a:r>
            <a:r>
              <a:rPr lang="en-IE" sz="1200" b="0" i="0" kern="1200" baseline="0" dirty="0" smtClean="0">
                <a:solidFill>
                  <a:schemeClr val="tx1"/>
                </a:solidFill>
                <a:effectLst/>
                <a:latin typeface="+mn-lt"/>
                <a:ea typeface="+mn-ea"/>
                <a:cs typeface="+mn-cs"/>
              </a:rPr>
              <a:t> sé seo go mór le saol theaghlach Smith. </a:t>
            </a:r>
            <a:r>
              <a:rPr lang="en-IE" dirty="0" smtClean="0"/>
              <a:t/>
            </a:r>
            <a:br>
              <a:rPr lang="en-IE" dirty="0" smtClean="0"/>
            </a:br>
            <a:r>
              <a:rPr lang="en-IE" dirty="0" smtClean="0"/>
              <a:t/>
            </a:r>
            <a:br>
              <a:rPr lang="en-IE" dirty="0" smtClean="0"/>
            </a:br>
            <a:r>
              <a:rPr lang="en-IE" sz="1200" b="0" i="0" kern="1200" dirty="0" smtClean="0">
                <a:solidFill>
                  <a:schemeClr val="tx1"/>
                </a:solidFill>
                <a:effectLst/>
                <a:latin typeface="+mn-lt"/>
                <a:ea typeface="+mn-ea"/>
                <a:cs typeface="+mn-cs"/>
              </a:rPr>
              <a:t>Grianghraf: Gavin Douglas/Concern Worldwide</a:t>
            </a:r>
            <a:endParaRPr lang="en-IE" dirty="0" smtClean="0"/>
          </a:p>
          <a:p>
            <a:endParaRPr lang="en-IE" dirty="0" smtClean="0"/>
          </a:p>
          <a:p>
            <a:r>
              <a:rPr lang="en-IE" dirty="0" smtClean="0"/>
              <a:t>Grianghraf</a:t>
            </a:r>
            <a:r>
              <a:rPr lang="en-IE" baseline="0" dirty="0" smtClean="0"/>
              <a:t> </a:t>
            </a:r>
            <a:r>
              <a:rPr lang="en-IE" dirty="0" smtClean="0"/>
              <a:t>2:</a:t>
            </a:r>
          </a:p>
          <a:p>
            <a:endParaRPr lang="en-IE" dirty="0" smtClean="0"/>
          </a:p>
          <a:p>
            <a:r>
              <a:rPr lang="en-IE" sz="1200" b="0" i="0" kern="1200" dirty="0" smtClean="0">
                <a:solidFill>
                  <a:schemeClr val="tx1"/>
                </a:solidFill>
                <a:effectLst/>
                <a:latin typeface="+mn-lt"/>
                <a:ea typeface="+mn-ea"/>
                <a:cs typeface="+mn-cs"/>
              </a:rPr>
              <a:t>Máthair</a:t>
            </a:r>
            <a:r>
              <a:rPr lang="en-IE" sz="1200" b="0" i="0" kern="1200" baseline="0" dirty="0" smtClean="0">
                <a:solidFill>
                  <a:schemeClr val="tx1"/>
                </a:solidFill>
                <a:effectLst/>
                <a:latin typeface="+mn-lt"/>
                <a:ea typeface="+mn-ea"/>
                <a:cs typeface="+mn-cs"/>
              </a:rPr>
              <a:t> le cúigear</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Pedamar</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Kayah</a:t>
            </a:r>
            <a:r>
              <a:rPr lang="en-IE" sz="1200" b="0" i="0" kern="1200" dirty="0" smtClean="0">
                <a:solidFill>
                  <a:schemeClr val="tx1"/>
                </a:solidFill>
                <a:effectLst/>
                <a:latin typeface="+mn-lt"/>
                <a:ea typeface="+mn-ea"/>
                <a:cs typeface="+mn-cs"/>
              </a:rPr>
              <a:t> (40)</a:t>
            </a:r>
            <a:r>
              <a:rPr lang="en-IE" sz="1200" b="0" i="0" kern="1200" baseline="0" dirty="0" smtClean="0">
                <a:solidFill>
                  <a:schemeClr val="tx1"/>
                </a:solidFill>
                <a:effectLst/>
                <a:latin typeface="+mn-lt"/>
                <a:ea typeface="+mn-ea"/>
                <a:cs typeface="+mn-cs"/>
              </a:rPr>
              <a:t> lena mac </a:t>
            </a:r>
            <a:r>
              <a:rPr lang="en-IE" sz="1200" b="0" i="0" kern="1200" dirty="0" smtClean="0">
                <a:solidFill>
                  <a:schemeClr val="tx1"/>
                </a:solidFill>
                <a:effectLst/>
                <a:latin typeface="+mn-lt"/>
                <a:ea typeface="+mn-ea"/>
                <a:cs typeface="+mn-cs"/>
              </a:rPr>
              <a:t>Surprise</a:t>
            </a:r>
            <a:r>
              <a:rPr lang="en-IE" sz="1200" b="0" i="0" kern="1200" baseline="0" dirty="0" smtClean="0">
                <a:solidFill>
                  <a:schemeClr val="tx1"/>
                </a:solidFill>
                <a:effectLst/>
                <a:latin typeface="+mn-lt"/>
                <a:ea typeface="+mn-ea"/>
                <a:cs typeface="+mn-cs"/>
              </a:rPr>
              <a:t> </a:t>
            </a:r>
            <a:r>
              <a:rPr lang="en-IE" sz="1200" b="0" i="0" kern="1200" dirty="0" smtClean="0">
                <a:solidFill>
                  <a:schemeClr val="tx1"/>
                </a:solidFill>
                <a:effectLst/>
                <a:latin typeface="+mn-lt"/>
                <a:ea typeface="+mn-ea"/>
                <a:cs typeface="+mn-cs"/>
              </a:rPr>
              <a:t>(11). Cathaoirleach</a:t>
            </a:r>
            <a:r>
              <a:rPr lang="en-IE" sz="1200" b="0" i="0" kern="1200" baseline="0" dirty="0" smtClean="0">
                <a:solidFill>
                  <a:schemeClr val="tx1"/>
                </a:solidFill>
                <a:effectLst/>
                <a:latin typeface="+mn-lt"/>
                <a:ea typeface="+mn-ea"/>
                <a:cs typeface="+mn-cs"/>
              </a:rPr>
              <a:t> ar </a:t>
            </a:r>
            <a:r>
              <a:rPr lang="en-IE" sz="1200" b="0" i="0" kern="1200" baseline="0" dirty="0" err="1" smtClean="0">
                <a:solidFill>
                  <a:schemeClr val="tx1"/>
                </a:solidFill>
                <a:effectLst/>
                <a:latin typeface="+mn-lt"/>
                <a:ea typeface="+mn-ea"/>
                <a:cs typeface="+mn-cs"/>
              </a:rPr>
              <a:t>Gueh</a:t>
            </a:r>
            <a:r>
              <a:rPr lang="en-IE" sz="1200" b="0" i="0" kern="1200" baseline="0" dirty="0" smtClean="0">
                <a:solidFill>
                  <a:schemeClr val="tx1"/>
                </a:solidFill>
                <a:effectLst/>
                <a:latin typeface="+mn-lt"/>
                <a:ea typeface="+mn-ea"/>
                <a:cs typeface="+mn-cs"/>
              </a:rPr>
              <a:t> Town Mothers’ Group is ea </a:t>
            </a:r>
            <a:r>
              <a:rPr lang="en-IE" sz="1200" b="0" i="0" kern="1200" dirty="0" err="1" smtClean="0">
                <a:solidFill>
                  <a:schemeClr val="tx1"/>
                </a:solidFill>
                <a:effectLst/>
                <a:latin typeface="+mn-lt"/>
                <a:ea typeface="+mn-ea"/>
                <a:cs typeface="+mn-cs"/>
              </a:rPr>
              <a:t>Pedamar</a:t>
            </a:r>
            <a:r>
              <a:rPr lang="en-IE" sz="1200" b="0" i="0" kern="1200" dirty="0" smtClean="0">
                <a:solidFill>
                  <a:schemeClr val="tx1"/>
                </a:solidFill>
                <a:effectLst/>
                <a:latin typeface="+mn-lt"/>
                <a:ea typeface="+mn-ea"/>
                <a:cs typeface="+mn-cs"/>
              </a:rPr>
              <a:t> agus</a:t>
            </a:r>
            <a:r>
              <a:rPr lang="en-IE" sz="1200" b="0" i="0" kern="1200" baseline="0" dirty="0" smtClean="0">
                <a:solidFill>
                  <a:schemeClr val="tx1"/>
                </a:solidFill>
                <a:effectLst/>
                <a:latin typeface="+mn-lt"/>
                <a:ea typeface="+mn-ea"/>
                <a:cs typeface="+mn-cs"/>
              </a:rPr>
              <a:t> is ball í den chomhlachas áitiúil coigiltis agus iasachtaí. Le tacaíocht an CLSA , bhí sí in ann teach a thógáil dá teaghlach. </a:t>
            </a:r>
          </a:p>
          <a:p>
            <a:r>
              <a:rPr lang="en-IE" dirty="0" smtClean="0"/>
              <a:t/>
            </a:r>
            <a:br>
              <a:rPr lang="en-IE" dirty="0" smtClean="0"/>
            </a:br>
            <a:r>
              <a:rPr lang="en-IE" dirty="0" smtClean="0"/>
              <a:t>Dúirt </a:t>
            </a:r>
            <a:r>
              <a:rPr lang="en-IE" sz="1200" b="0" i="0" kern="1200" dirty="0" err="1" smtClean="0">
                <a:solidFill>
                  <a:schemeClr val="tx1"/>
                </a:solidFill>
                <a:effectLst/>
                <a:latin typeface="+mn-lt"/>
                <a:ea typeface="+mn-ea"/>
                <a:cs typeface="+mn-cs"/>
              </a:rPr>
              <a:t>Pedamar</a:t>
            </a:r>
            <a:r>
              <a:rPr lang="en-IE" sz="1200" b="0" i="0" kern="1200" baseline="0" dirty="0" smtClean="0">
                <a:solidFill>
                  <a:schemeClr val="tx1"/>
                </a:solidFill>
                <a:effectLst/>
                <a:latin typeface="+mn-lt"/>
                <a:ea typeface="+mn-ea"/>
                <a:cs typeface="+mn-cs"/>
              </a:rPr>
              <a:t> “Bhí</a:t>
            </a:r>
            <a:r>
              <a:rPr lang="en-IE" sz="1200" b="0" i="0" kern="1200" dirty="0" smtClean="0">
                <a:solidFill>
                  <a:schemeClr val="tx1"/>
                </a:solidFill>
                <a:effectLst/>
                <a:latin typeface="+mn-lt"/>
                <a:ea typeface="+mn-ea"/>
                <a:cs typeface="+mn-cs"/>
              </a:rPr>
              <a:t> mé</a:t>
            </a:r>
            <a:r>
              <a:rPr lang="en-IE" sz="1200" b="0" i="0" kern="1200" baseline="0" dirty="0" smtClean="0">
                <a:solidFill>
                  <a:schemeClr val="tx1"/>
                </a:solidFill>
                <a:effectLst/>
                <a:latin typeface="+mn-lt"/>
                <a:ea typeface="+mn-ea"/>
                <a:cs typeface="+mn-cs"/>
              </a:rPr>
              <a:t> </a:t>
            </a:r>
            <a:r>
              <a:rPr lang="en-IE" sz="1200" b="0" i="0" kern="1200" baseline="0" dirty="0" err="1" smtClean="0">
                <a:solidFill>
                  <a:schemeClr val="tx1"/>
                </a:solidFill>
                <a:effectLst/>
                <a:latin typeface="+mn-lt"/>
                <a:ea typeface="+mn-ea"/>
                <a:cs typeface="+mn-cs"/>
              </a:rPr>
              <a:t>fíorbhocht</a:t>
            </a:r>
            <a:r>
              <a:rPr lang="en-IE" sz="1200" b="0" i="0" kern="1200" baseline="0" dirty="0" smtClean="0">
                <a:solidFill>
                  <a:schemeClr val="tx1"/>
                </a:solidFill>
                <a:effectLst/>
                <a:latin typeface="+mn-lt"/>
                <a:ea typeface="+mn-ea"/>
                <a:cs typeface="+mn-cs"/>
              </a:rPr>
              <a:t>.  Bhí mé ag fanacht le mo chairde – ní raibh rud ar bith agam.</a:t>
            </a:r>
            <a:r>
              <a:rPr lang="en-IE" sz="1200" b="0" i="0" kern="1200" dirty="0" smtClean="0">
                <a:solidFill>
                  <a:schemeClr val="tx1"/>
                </a:solidFill>
                <a:effectLst/>
                <a:latin typeface="+mn-lt"/>
                <a:ea typeface="+mn-ea"/>
                <a:cs typeface="+mn-cs"/>
              </a:rPr>
              <a:t> Chuaigh</a:t>
            </a:r>
            <a:r>
              <a:rPr lang="en-IE" sz="1200" b="0" i="0" kern="1200" baseline="0" dirty="0" smtClean="0">
                <a:solidFill>
                  <a:schemeClr val="tx1"/>
                </a:solidFill>
                <a:effectLst/>
                <a:latin typeface="+mn-lt"/>
                <a:ea typeface="+mn-ea"/>
                <a:cs typeface="+mn-cs"/>
              </a:rPr>
              <a:t> mé isteach sa CLSA nuair a chuir Concern tús leis. Bhailigh mé cnónna pailme chun iad a dhíol agus shábháil mé airgead sa CLSA.  Gnó beag a bhí ann ach, leis sin, bhí mé in ann mo theach a thógáil</a:t>
            </a:r>
            <a:r>
              <a:rPr lang="en-IE" sz="1200" b="0" i="0" kern="1200" dirty="0" smtClean="0">
                <a:solidFill>
                  <a:schemeClr val="tx1"/>
                </a:solidFill>
                <a:effectLst/>
                <a:latin typeface="+mn-lt"/>
                <a:ea typeface="+mn-ea"/>
                <a:cs typeface="+mn-cs"/>
              </a:rPr>
              <a:t>. Táim sásta</a:t>
            </a:r>
            <a:r>
              <a:rPr lang="en-IE" sz="1200" b="0" i="0" kern="1200" baseline="0" dirty="0" smtClean="0">
                <a:solidFill>
                  <a:schemeClr val="tx1"/>
                </a:solidFill>
                <a:effectLst/>
                <a:latin typeface="+mn-lt"/>
                <a:ea typeface="+mn-ea"/>
                <a:cs typeface="+mn-cs"/>
              </a:rPr>
              <a:t> go bhfuil teach agam anois. Is féidir liom a bheith bródúil asam féin</a:t>
            </a:r>
            <a:r>
              <a:rPr lang="en-IE" sz="1200" b="0" i="0" kern="1200" dirty="0" smtClean="0">
                <a:solidFill>
                  <a:schemeClr val="tx1"/>
                </a:solidFill>
                <a:effectLst/>
                <a:latin typeface="+mn-lt"/>
                <a:ea typeface="+mn-ea"/>
                <a:cs typeface="+mn-cs"/>
              </a:rPr>
              <a:t>. Is féidir</a:t>
            </a:r>
            <a:r>
              <a:rPr lang="en-IE" sz="1200" b="0" i="0" kern="1200" baseline="0" dirty="0" smtClean="0">
                <a:solidFill>
                  <a:schemeClr val="tx1"/>
                </a:solidFill>
                <a:effectLst/>
                <a:latin typeface="+mn-lt"/>
                <a:ea typeface="+mn-ea"/>
                <a:cs typeface="+mn-cs"/>
              </a:rPr>
              <a:t> liom dul áit ar bith gan náire a bheith orm.”</a:t>
            </a:r>
            <a:r>
              <a:rPr lang="en-IE" dirty="0" smtClean="0"/>
              <a:t/>
            </a:r>
            <a:br>
              <a:rPr lang="en-IE" dirty="0" smtClean="0"/>
            </a:br>
            <a:r>
              <a:rPr lang="en-IE" dirty="0" smtClean="0"/>
              <a:t/>
            </a:r>
            <a:br>
              <a:rPr lang="en-IE" dirty="0" smtClean="0"/>
            </a:br>
            <a:r>
              <a:rPr lang="en-IE" sz="1200" b="0" i="0" kern="1200" dirty="0" smtClean="0">
                <a:solidFill>
                  <a:schemeClr val="tx1"/>
                </a:solidFill>
                <a:effectLst/>
                <a:latin typeface="+mn-lt"/>
                <a:ea typeface="+mn-ea"/>
                <a:cs typeface="+mn-cs"/>
              </a:rPr>
              <a:t>Grianghrafadóir: Nora </a:t>
            </a:r>
            <a:r>
              <a:rPr lang="en-IE" sz="1200" b="0" i="0" kern="1200" dirty="0" err="1" smtClean="0">
                <a:solidFill>
                  <a:schemeClr val="tx1"/>
                </a:solidFill>
                <a:effectLst/>
                <a:latin typeface="+mn-lt"/>
                <a:ea typeface="+mn-ea"/>
                <a:cs typeface="+mn-cs"/>
              </a:rPr>
              <a:t>Lorek</a:t>
            </a:r>
            <a:r>
              <a:rPr lang="en-IE" sz="1200" b="0" i="0" kern="1200" dirty="0" smtClean="0">
                <a:solidFill>
                  <a:schemeClr val="tx1"/>
                </a:solidFill>
                <a:effectLst/>
                <a:latin typeface="+mn-lt"/>
                <a:ea typeface="+mn-ea"/>
                <a:cs typeface="+mn-cs"/>
              </a:rPr>
              <a:t>/ </a:t>
            </a:r>
            <a:r>
              <a:rPr lang="en-IE" sz="1200" b="0" i="0" kern="1200" dirty="0" err="1" smtClean="0">
                <a:solidFill>
                  <a:schemeClr val="tx1"/>
                </a:solidFill>
                <a:effectLst/>
                <a:latin typeface="+mn-lt"/>
                <a:ea typeface="+mn-ea"/>
                <a:cs typeface="+mn-cs"/>
              </a:rPr>
              <a:t>Panos</a:t>
            </a:r>
            <a:r>
              <a:rPr lang="en-IE" sz="1200" b="0" i="0" kern="1200" dirty="0" smtClean="0">
                <a:solidFill>
                  <a:schemeClr val="tx1"/>
                </a:solidFill>
                <a:effectLst/>
                <a:latin typeface="+mn-lt"/>
                <a:ea typeface="+mn-ea"/>
                <a:cs typeface="+mn-cs"/>
              </a:rPr>
              <a:t> Pictures/ Concern Worldwide, an</a:t>
            </a:r>
            <a:r>
              <a:rPr lang="en-IE" sz="1200" b="0" i="0" kern="1200" baseline="0" dirty="0" smtClean="0">
                <a:solidFill>
                  <a:schemeClr val="tx1"/>
                </a:solidFill>
                <a:effectLst/>
                <a:latin typeface="+mn-lt"/>
                <a:ea typeface="+mn-ea"/>
                <a:cs typeface="+mn-cs"/>
              </a:rPr>
              <a:t> Libéir</a:t>
            </a: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10</a:t>
            </a:fld>
            <a:endParaRPr lang="en-US"/>
          </a:p>
        </p:txBody>
      </p:sp>
    </p:spTree>
    <p:extLst>
      <p:ext uri="{BB962C8B-B14F-4D97-AF65-F5344CB8AC3E}">
        <p14:creationId xmlns:p14="http://schemas.microsoft.com/office/powerpoint/2010/main" val="29217065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753C8-8B6F-B544-A99D-839DD5E6BF69}"/>
              </a:ext>
            </a:extLst>
          </p:cNvPr>
          <p:cNvSpPr>
            <a:spLocks noGrp="1"/>
          </p:cNvSpPr>
          <p:nvPr>
            <p:ph type="ctrTitle"/>
          </p:nvPr>
        </p:nvSpPr>
        <p:spPr>
          <a:xfrm>
            <a:off x="1116000" y="2570400"/>
            <a:ext cx="7779600" cy="2402653"/>
          </a:xfrm>
          <a:noFill/>
        </p:spPr>
        <p:txBody>
          <a:bodyPr anchor="t" anchorCtr="0">
            <a:noAutofit/>
          </a:bodyPr>
          <a:lstStyle>
            <a:lvl1pPr algn="l">
              <a:defRPr sz="7800"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BBFA4ED0-E42D-1549-9FB0-9ABE201EE4EA}"/>
              </a:ext>
            </a:extLst>
          </p:cNvPr>
          <p:cNvSpPr>
            <a:spLocks noGrp="1"/>
          </p:cNvSpPr>
          <p:nvPr>
            <p:ph type="subTitle" idx="1"/>
          </p:nvPr>
        </p:nvSpPr>
        <p:spPr>
          <a:xfrm>
            <a:off x="1116000" y="4672800"/>
            <a:ext cx="7779600" cy="482400"/>
          </a:xfrm>
        </p:spPr>
        <p:txBody>
          <a:bodyPr>
            <a:noAutofit/>
          </a:bodyPr>
          <a:lstStyle>
            <a:lvl1pPr marL="0" indent="0" algn="l">
              <a:buNone/>
              <a:defRPr sz="3700" baseline="0">
                <a:solidFill>
                  <a:srgbClr val="00B5AD"/>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8" name="Text Placeholder 7">
            <a:extLst>
              <a:ext uri="{FF2B5EF4-FFF2-40B4-BE49-F238E27FC236}">
                <a16:creationId xmlns:a16="http://schemas.microsoft.com/office/drawing/2014/main" id="{FB01ABBB-61C7-A349-8C62-0881959C7938}"/>
              </a:ext>
            </a:extLst>
          </p:cNvPr>
          <p:cNvSpPr>
            <a:spLocks noGrp="1"/>
          </p:cNvSpPr>
          <p:nvPr>
            <p:ph type="body" sz="quarter" idx="10"/>
          </p:nvPr>
        </p:nvSpPr>
        <p:spPr>
          <a:xfrm>
            <a:off x="1116000" y="5155200"/>
            <a:ext cx="5004886" cy="619958"/>
          </a:xfrm>
        </p:spPr>
        <p:txBody>
          <a:bodyPr>
            <a:normAutofit/>
          </a:bodyPr>
          <a:lstStyle>
            <a:lvl1pPr marL="0" indent="0">
              <a:buNone/>
              <a:defRPr sz="2280" b="0" baseline="0">
                <a:solidFill>
                  <a:srgbClr val="00B5AD"/>
                </a:solidFill>
                <a:latin typeface="Arial" panose="020B0604020202020204" pitchFamily="34" charset="0"/>
              </a:defRPr>
            </a:lvl1pPr>
          </a:lstStyle>
          <a:p>
            <a:pPr lvl="0"/>
            <a:r>
              <a:rPr lang="en-US" smtClean="0"/>
              <a:t>Edit Master text styles</a:t>
            </a:r>
          </a:p>
        </p:txBody>
      </p:sp>
    </p:spTree>
    <p:extLst>
      <p:ext uri="{BB962C8B-B14F-4D97-AF65-F5344CB8AC3E}">
        <p14:creationId xmlns:p14="http://schemas.microsoft.com/office/powerpoint/2010/main" val="936995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9106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085BD50-D707-D044-ADB9-21318C76EEA1}"/>
              </a:ext>
            </a:extLst>
          </p:cNvPr>
          <p:cNvSpPr>
            <a:spLocks noGrp="1"/>
          </p:cNvSpPr>
          <p:nvPr>
            <p:ph type="title" hasCustomPrompt="1"/>
          </p:nvPr>
        </p:nvSpPr>
        <p:spPr>
          <a:xfrm>
            <a:off x="7092000" y="4572000"/>
            <a:ext cx="4608000" cy="640800"/>
          </a:xfrm>
          <a:noFill/>
        </p:spPr>
        <p:txBody>
          <a:bodyPr lIns="90000" anchor="t" anchorCtr="0">
            <a:normAutofit/>
          </a:bodyPr>
          <a:lstStyle>
            <a:lvl1pPr>
              <a:defRPr sz="2900" baseline="0">
                <a:solidFill>
                  <a:schemeClr val="bg1"/>
                </a:solidFill>
                <a:latin typeface="Arial" panose="020B0604020202020204" pitchFamily="34" charset="0"/>
              </a:defRPr>
            </a:lvl1pPr>
          </a:lstStyle>
          <a:p>
            <a:r>
              <a:rPr lang="en-US" dirty="0"/>
              <a:t>CLICK TO EDIT MASTER TITLE STYLE</a:t>
            </a:r>
          </a:p>
        </p:txBody>
      </p:sp>
      <p:sp>
        <p:nvSpPr>
          <p:cNvPr id="10" name="Date Placeholder 9">
            <a:extLst>
              <a:ext uri="{FF2B5EF4-FFF2-40B4-BE49-F238E27FC236}">
                <a16:creationId xmlns:a16="http://schemas.microsoft.com/office/drawing/2014/main" id="{61808402-1E41-3543-A3F6-D1DBEE7ED840}"/>
              </a:ext>
            </a:extLst>
          </p:cNvPr>
          <p:cNvSpPr>
            <a:spLocks noGrp="1"/>
          </p:cNvSpPr>
          <p:nvPr>
            <p:ph type="dt" sz="half" idx="10"/>
          </p:nvPr>
        </p:nvSpPr>
        <p:spPr>
          <a:xfrm>
            <a:off x="7092000" y="5958483"/>
            <a:ext cx="2743200" cy="365125"/>
          </a:xfrm>
        </p:spPr>
        <p:txBody>
          <a:bodyPr/>
          <a:lstStyle>
            <a:lvl1pPr>
              <a:defRPr sz="1400" baseline="0">
                <a:solidFill>
                  <a:srgbClr val="00B5AD"/>
                </a:solidFill>
                <a:latin typeface="Arial" panose="020B0604020202020204" pitchFamily="34" charset="0"/>
              </a:defRPr>
            </a:lvl1pPr>
          </a:lstStyle>
          <a:p>
            <a:endParaRPr lang="en-US" dirty="0"/>
          </a:p>
        </p:txBody>
      </p:sp>
      <p:sp>
        <p:nvSpPr>
          <p:cNvPr id="11" name="Footer Placeholder 10">
            <a:extLst>
              <a:ext uri="{FF2B5EF4-FFF2-40B4-BE49-F238E27FC236}">
                <a16:creationId xmlns:a16="http://schemas.microsoft.com/office/drawing/2014/main" id="{0D3A545F-A81A-8643-922E-C9E72FB9C846}"/>
              </a:ext>
            </a:extLst>
          </p:cNvPr>
          <p:cNvSpPr>
            <a:spLocks noGrp="1"/>
          </p:cNvSpPr>
          <p:nvPr>
            <p:ph type="ftr" sz="quarter" idx="11"/>
          </p:nvPr>
        </p:nvSpPr>
        <p:spPr>
          <a:xfrm>
            <a:off x="7092000" y="6468644"/>
            <a:ext cx="4114800" cy="365125"/>
          </a:xfrm>
        </p:spPr>
        <p:txBody>
          <a:bodyPr/>
          <a:lstStyle>
            <a:lvl1pPr algn="l">
              <a:defRPr baseline="0">
                <a:latin typeface="Arial" panose="020B0604020202020204" pitchFamily="34" charset="0"/>
              </a:defRPr>
            </a:lvl1pPr>
          </a:lstStyle>
          <a:p>
            <a:endParaRPr lang="en-US" dirty="0"/>
          </a:p>
        </p:txBody>
      </p:sp>
      <p:sp>
        <p:nvSpPr>
          <p:cNvPr id="12" name="Slide Number Placeholder 11">
            <a:extLst>
              <a:ext uri="{FF2B5EF4-FFF2-40B4-BE49-F238E27FC236}">
                <a16:creationId xmlns:a16="http://schemas.microsoft.com/office/drawing/2014/main" id="{8282A22A-8B1C-564C-A7A6-AE6D34530E82}"/>
              </a:ext>
            </a:extLst>
          </p:cNvPr>
          <p:cNvSpPr>
            <a:spLocks noGrp="1"/>
          </p:cNvSpPr>
          <p:nvPr>
            <p:ph type="sldNum" sz="quarter" idx="12"/>
          </p:nvPr>
        </p:nvSpPr>
        <p:spPr>
          <a:xfrm>
            <a:off x="11273742" y="6468644"/>
            <a:ext cx="426258" cy="365125"/>
          </a:xfrm>
        </p:spPr>
        <p:txBody>
          <a:bodyPr/>
          <a:lstStyle>
            <a:lvl1pPr>
              <a:defRPr baseline="0">
                <a:latin typeface="Arial" panose="020B0604020202020204" pitchFamily="34" charset="0"/>
              </a:defRPr>
            </a:lvl1pPr>
          </a:lstStyle>
          <a:p>
            <a:fld id="{64551B6F-14D3-7D44-B4BD-AA69967303FB}" type="slidenum">
              <a:rPr lang="en-US" smtClean="0"/>
              <a:pPr/>
              <a:t>‹#›</a:t>
            </a:fld>
            <a:endParaRPr lang="en-US" dirty="0"/>
          </a:p>
        </p:txBody>
      </p:sp>
      <p:sp>
        <p:nvSpPr>
          <p:cNvPr id="14" name="Content Placeholder 13">
            <a:extLst>
              <a:ext uri="{FF2B5EF4-FFF2-40B4-BE49-F238E27FC236}">
                <a16:creationId xmlns:a16="http://schemas.microsoft.com/office/drawing/2014/main" id="{3DC2B869-A63F-FF47-A01B-8BA5A5D924E6}"/>
              </a:ext>
            </a:extLst>
          </p:cNvPr>
          <p:cNvSpPr>
            <a:spLocks noGrp="1"/>
          </p:cNvSpPr>
          <p:nvPr>
            <p:ph sz="quarter" idx="13" hasCustomPrompt="1"/>
          </p:nvPr>
        </p:nvSpPr>
        <p:spPr>
          <a:xfrm>
            <a:off x="7092001" y="5050755"/>
            <a:ext cx="4608000" cy="636172"/>
          </a:xfrm>
        </p:spPr>
        <p:txBody>
          <a:bodyPr/>
          <a:lstStyle>
            <a:lvl1pPr marL="0" indent="0">
              <a:buNone/>
              <a:defRPr b="0" baseline="0">
                <a:solidFill>
                  <a:schemeClr val="bg1"/>
                </a:solidFill>
                <a:latin typeface="Arial" panose="020B0604020202020204" pitchFamily="34" charset="0"/>
              </a:defRPr>
            </a:lvl1pPr>
            <a:lvl2pPr marL="457200" indent="0">
              <a:buNone/>
              <a:defRPr b="0">
                <a:solidFill>
                  <a:schemeClr val="bg1"/>
                </a:solidFill>
              </a:defRPr>
            </a:lvl2pPr>
            <a:lvl3pPr marL="914400" indent="0">
              <a:buNone/>
              <a:defRPr b="0">
                <a:solidFill>
                  <a:schemeClr val="bg1"/>
                </a:solidFill>
              </a:defRPr>
            </a:lvl3pPr>
            <a:lvl4pPr marL="1371600" indent="0">
              <a:buNone/>
              <a:defRPr b="0">
                <a:solidFill>
                  <a:schemeClr val="bg1"/>
                </a:solidFill>
              </a:defRPr>
            </a:lvl4pPr>
            <a:lvl5pPr marL="1828800" indent="0">
              <a:buNone/>
              <a:defRPr b="0">
                <a:solidFill>
                  <a:schemeClr val="bg1"/>
                </a:solidFill>
              </a:defRPr>
            </a:lvl5pPr>
          </a:lstStyle>
          <a:p>
            <a:pPr lvl="0"/>
            <a:r>
              <a:rPr lang="en-US" dirty="0"/>
              <a:t>CLICK TO EDIT MASTER TEXT STYLES</a:t>
            </a:r>
          </a:p>
        </p:txBody>
      </p:sp>
      <p:sp>
        <p:nvSpPr>
          <p:cNvPr id="18" name="Text Placeholder 17">
            <a:extLst>
              <a:ext uri="{FF2B5EF4-FFF2-40B4-BE49-F238E27FC236}">
                <a16:creationId xmlns:a16="http://schemas.microsoft.com/office/drawing/2014/main" id="{93461199-36C8-344E-9772-0442BDC21C60}"/>
              </a:ext>
            </a:extLst>
          </p:cNvPr>
          <p:cNvSpPr>
            <a:spLocks noGrp="1"/>
          </p:cNvSpPr>
          <p:nvPr>
            <p:ph type="body" sz="quarter" idx="14"/>
          </p:nvPr>
        </p:nvSpPr>
        <p:spPr>
          <a:xfrm>
            <a:off x="7092000" y="5693150"/>
            <a:ext cx="3762515" cy="365125"/>
          </a:xfrm>
        </p:spPr>
        <p:txBody>
          <a:bodyPr>
            <a:normAutofit/>
          </a:bodyPr>
          <a:lstStyle>
            <a:lvl1pPr marL="0" indent="0">
              <a:buNone/>
              <a:defRPr sz="1400" baseline="0">
                <a:solidFill>
                  <a:srgbClr val="00B5AD"/>
                </a:solidFill>
                <a:latin typeface="Arial" panose="020B0604020202020204" pitchFamily="34" charset="0"/>
              </a:defRPr>
            </a:lvl1pPr>
          </a:lstStyle>
          <a:p>
            <a:pPr lvl="0"/>
            <a:r>
              <a:rPr lang="en-US" smtClean="0"/>
              <a:t>Edit Master text styles</a:t>
            </a:r>
          </a:p>
        </p:txBody>
      </p:sp>
      <p:sp>
        <p:nvSpPr>
          <p:cNvPr id="3" name="Picture Placeholder 2">
            <a:extLst>
              <a:ext uri="{FF2B5EF4-FFF2-40B4-BE49-F238E27FC236}">
                <a16:creationId xmlns:a16="http://schemas.microsoft.com/office/drawing/2014/main" id="{96CA5401-AA3A-134C-AD87-AE30C5DB0757}"/>
              </a:ext>
            </a:extLst>
          </p:cNvPr>
          <p:cNvSpPr>
            <a:spLocks noGrp="1"/>
          </p:cNvSpPr>
          <p:nvPr>
            <p:ph type="pic" sz="quarter" idx="15"/>
          </p:nvPr>
        </p:nvSpPr>
        <p:spPr>
          <a:xfrm>
            <a:off x="0" y="0"/>
            <a:ext cx="5476446" cy="6858000"/>
          </a:xfrm>
          <a:custGeom>
            <a:avLst/>
            <a:gdLst>
              <a:gd name="connsiteX0" fmla="*/ 0 w 5473700"/>
              <a:gd name="connsiteY0" fmla="*/ 0 h 6858000"/>
              <a:gd name="connsiteX1" fmla="*/ 4561398 w 5473700"/>
              <a:gd name="connsiteY1" fmla="*/ 0 h 6858000"/>
              <a:gd name="connsiteX2" fmla="*/ 5473700 w 5473700"/>
              <a:gd name="connsiteY2" fmla="*/ 91230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561398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418523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418523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748261"/>
              <a:gd name="connsiteY0" fmla="*/ 0 h 6858000"/>
              <a:gd name="connsiteX1" fmla="*/ 4418523 w 5748261"/>
              <a:gd name="connsiteY1" fmla="*/ 0 h 6858000"/>
              <a:gd name="connsiteX2" fmla="*/ 5473700 w 5748261"/>
              <a:gd name="connsiteY2" fmla="*/ 6858000 h 6858000"/>
              <a:gd name="connsiteX3" fmla="*/ 0 w 5748261"/>
              <a:gd name="connsiteY3" fmla="*/ 6858000 h 6858000"/>
              <a:gd name="connsiteX4" fmla="*/ 0 w 5748261"/>
              <a:gd name="connsiteY4" fmla="*/ 0 h 6858000"/>
              <a:gd name="connsiteX0" fmla="*/ 0 w 5473700"/>
              <a:gd name="connsiteY0" fmla="*/ 0 h 6858000"/>
              <a:gd name="connsiteX1" fmla="*/ 4418523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3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23278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23278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2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2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318510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6446"/>
              <a:gd name="connsiteY0" fmla="*/ 0 h 6858000"/>
              <a:gd name="connsiteX1" fmla="*/ 4404235 w 5476446"/>
              <a:gd name="connsiteY1" fmla="*/ 0 h 6858000"/>
              <a:gd name="connsiteX2" fmla="*/ 5473700 w 5476446"/>
              <a:gd name="connsiteY2" fmla="*/ 6858000 h 6858000"/>
              <a:gd name="connsiteX3" fmla="*/ 0 w 5476446"/>
              <a:gd name="connsiteY3" fmla="*/ 6858000 h 6858000"/>
              <a:gd name="connsiteX4" fmla="*/ 0 w 547644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446" h="6858000">
                <a:moveTo>
                  <a:pt x="0" y="0"/>
                </a:moveTo>
                <a:lnTo>
                  <a:pt x="4404235" y="0"/>
                </a:lnTo>
                <a:cubicBezTo>
                  <a:pt x="4792199" y="172447"/>
                  <a:pt x="5526978" y="6483202"/>
                  <a:pt x="5473700" y="6858000"/>
                </a:cubicBezTo>
                <a:lnTo>
                  <a:pt x="0" y="6858000"/>
                </a:lnTo>
                <a:lnTo>
                  <a:pt x="0" y="0"/>
                </a:lnTo>
                <a:close/>
              </a:path>
            </a:pathLst>
          </a:custGeom>
        </p:spPr>
        <p:txBody>
          <a:bodyPr/>
          <a:lstStyle>
            <a:lvl1pPr marL="0" indent="0">
              <a:buNone/>
              <a:defRPr/>
            </a:lvl1pPr>
          </a:lstStyle>
          <a:p>
            <a:r>
              <a:rPr lang="en-US" smtClean="0"/>
              <a:t>Click icon to add picture</a:t>
            </a:r>
            <a:endParaRPr lang="en-US" dirty="0"/>
          </a:p>
        </p:txBody>
      </p:sp>
    </p:spTree>
    <p:extLst>
      <p:ext uri="{BB962C8B-B14F-4D97-AF65-F5344CB8AC3E}">
        <p14:creationId xmlns:p14="http://schemas.microsoft.com/office/powerpoint/2010/main" val="1213916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79D2D-11A4-AD45-A52E-391910AE37D3}"/>
              </a:ext>
            </a:extLst>
          </p:cNvPr>
          <p:cNvSpPr>
            <a:spLocks noGrp="1"/>
          </p:cNvSpPr>
          <p:nvPr>
            <p:ph type="title" hasCustomPrompt="1"/>
          </p:nvPr>
        </p:nvSpPr>
        <p:spPr>
          <a:xfrm>
            <a:off x="1080000" y="3168000"/>
            <a:ext cx="6008400" cy="1562400"/>
          </a:xfrm>
          <a:noFill/>
        </p:spPr>
        <p:txBody>
          <a:bodyPr anchor="t" anchorCtr="0">
            <a:normAutofit/>
          </a:bodyPr>
          <a:lstStyle>
            <a:lvl1pPr>
              <a:lnSpc>
                <a:spcPct val="100000"/>
              </a:lnSpc>
              <a:defRPr sz="60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11BDFFFD-A19A-F249-9554-96E51464FB41}"/>
              </a:ext>
            </a:extLst>
          </p:cNvPr>
          <p:cNvSpPr>
            <a:spLocks noGrp="1"/>
          </p:cNvSpPr>
          <p:nvPr>
            <p:ph sz="half" idx="1" hasCustomPrompt="1"/>
          </p:nvPr>
        </p:nvSpPr>
        <p:spPr>
          <a:xfrm>
            <a:off x="1080000" y="4730400"/>
            <a:ext cx="6008400" cy="1288800"/>
          </a:xfrm>
        </p:spPr>
        <p:txBody>
          <a:bodyPr anchor="t" anchorCtr="0">
            <a:normAutofit/>
          </a:bodyPr>
          <a:lstStyle>
            <a:lvl1pPr marL="0" indent="0">
              <a:buNone/>
              <a:defRPr sz="3600" b="0">
                <a:solidFill>
                  <a:schemeClr val="bg1"/>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A90A0CE1-5D03-9F4B-88F9-9EC8D8127400}"/>
              </a:ext>
            </a:extLst>
          </p:cNvPr>
          <p:cNvSpPr>
            <a:spLocks noGrp="1"/>
          </p:cNvSpPr>
          <p:nvPr>
            <p:ph type="dt" sz="half" idx="10"/>
          </p:nvPr>
        </p:nvSpPr>
        <p:spPr>
          <a:xfrm>
            <a:off x="9000000" y="5493600"/>
            <a:ext cx="2196000" cy="273600"/>
          </a:xfrm>
          <a:noFill/>
        </p:spPr>
        <p:txBody>
          <a:bodyPr anchor="t" anchorCtr="0"/>
          <a:lstStyle>
            <a:lvl1pPr>
              <a:defRPr sz="1700">
                <a:solidFill>
                  <a:schemeClr val="bg1"/>
                </a:solidFill>
                <a:latin typeface="+mn-lt"/>
              </a:defRPr>
            </a:lvl1pPr>
          </a:lstStyle>
          <a:p>
            <a:endParaRPr lang="en-US" dirty="0"/>
          </a:p>
        </p:txBody>
      </p:sp>
      <p:sp>
        <p:nvSpPr>
          <p:cNvPr id="6" name="Footer Placeholder 5">
            <a:extLst>
              <a:ext uri="{FF2B5EF4-FFF2-40B4-BE49-F238E27FC236}">
                <a16:creationId xmlns:a16="http://schemas.microsoft.com/office/drawing/2014/main" id="{9D99C2EB-7AEE-9B43-9425-877780CD8942}"/>
              </a:ext>
            </a:extLst>
          </p:cNvPr>
          <p:cNvSpPr>
            <a:spLocks noGrp="1"/>
          </p:cNvSpPr>
          <p:nvPr>
            <p:ph type="ftr" sz="quarter" idx="11"/>
          </p:nvPr>
        </p:nvSpPr>
        <p:spPr>
          <a:xfrm>
            <a:off x="9000000" y="5220000"/>
            <a:ext cx="2196000" cy="273600"/>
          </a:xfrm>
        </p:spPr>
        <p:txBody>
          <a:bodyPr anchor="t" anchorCtr="0"/>
          <a:lstStyle>
            <a:lvl1pPr>
              <a:defRPr sz="1700" b="1">
                <a:solidFill>
                  <a:schemeClr val="bg1"/>
                </a:solidFill>
                <a:latin typeface="+mj-lt"/>
              </a:defRPr>
            </a:lvl1pPr>
          </a:lstStyle>
          <a:p>
            <a:pPr algn="l"/>
            <a:endParaRPr lang="en-US" dirty="0"/>
          </a:p>
        </p:txBody>
      </p:sp>
    </p:spTree>
    <p:extLst>
      <p:ext uri="{BB962C8B-B14F-4D97-AF65-F5344CB8AC3E}">
        <p14:creationId xmlns:p14="http://schemas.microsoft.com/office/powerpoint/2010/main" val="3560523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753C8-8B6F-B544-A99D-839DD5E6BF69}"/>
              </a:ext>
            </a:extLst>
          </p:cNvPr>
          <p:cNvSpPr>
            <a:spLocks noGrp="1"/>
          </p:cNvSpPr>
          <p:nvPr>
            <p:ph type="ctrTitle"/>
          </p:nvPr>
        </p:nvSpPr>
        <p:spPr>
          <a:xfrm>
            <a:off x="1116000" y="2570400"/>
            <a:ext cx="7779600" cy="2402653"/>
          </a:xfrm>
          <a:noFill/>
        </p:spPr>
        <p:txBody>
          <a:bodyPr anchor="t" anchorCtr="0">
            <a:noAutofit/>
          </a:bodyPr>
          <a:lstStyle>
            <a:lvl1pPr algn="l">
              <a:defRPr sz="7800">
                <a:solidFill>
                  <a:schemeClr val="bg1"/>
                </a:solidFill>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BBFA4ED0-E42D-1549-9FB0-9ABE201EE4EA}"/>
              </a:ext>
            </a:extLst>
          </p:cNvPr>
          <p:cNvSpPr>
            <a:spLocks noGrp="1"/>
          </p:cNvSpPr>
          <p:nvPr>
            <p:ph type="subTitle" idx="1"/>
          </p:nvPr>
        </p:nvSpPr>
        <p:spPr>
          <a:xfrm>
            <a:off x="1116000" y="4672800"/>
            <a:ext cx="7779600" cy="482400"/>
          </a:xfrm>
        </p:spPr>
        <p:txBody>
          <a:bodyPr>
            <a:noAutofit/>
          </a:bodyPr>
          <a:lstStyle>
            <a:lvl1pPr marL="0" indent="0" algn="l">
              <a:buNone/>
              <a:defRPr sz="3700">
                <a:solidFill>
                  <a:srgbClr val="00B5A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8" name="Text Placeholder 7">
            <a:extLst>
              <a:ext uri="{FF2B5EF4-FFF2-40B4-BE49-F238E27FC236}">
                <a16:creationId xmlns:a16="http://schemas.microsoft.com/office/drawing/2014/main" id="{FB01ABBB-61C7-A349-8C62-0881959C7938}"/>
              </a:ext>
            </a:extLst>
          </p:cNvPr>
          <p:cNvSpPr>
            <a:spLocks noGrp="1"/>
          </p:cNvSpPr>
          <p:nvPr>
            <p:ph type="body" sz="quarter" idx="10"/>
          </p:nvPr>
        </p:nvSpPr>
        <p:spPr>
          <a:xfrm>
            <a:off x="1116000" y="5155200"/>
            <a:ext cx="5004886" cy="619958"/>
          </a:xfrm>
        </p:spPr>
        <p:txBody>
          <a:bodyPr>
            <a:normAutofit/>
          </a:bodyPr>
          <a:lstStyle>
            <a:lvl1pPr marL="0" indent="0">
              <a:buNone/>
              <a:defRPr sz="2280" b="0">
                <a:solidFill>
                  <a:srgbClr val="00B5AD"/>
                </a:solidFill>
              </a:defRPr>
            </a:lvl1pPr>
          </a:lstStyle>
          <a:p>
            <a:pPr lvl="0"/>
            <a:r>
              <a:rPr lang="en-US" smtClean="0"/>
              <a:t>Edit Master text styles</a:t>
            </a:r>
          </a:p>
        </p:txBody>
      </p:sp>
    </p:spTree>
    <p:extLst>
      <p:ext uri="{BB962C8B-B14F-4D97-AF65-F5344CB8AC3E}">
        <p14:creationId xmlns:p14="http://schemas.microsoft.com/office/powerpoint/2010/main" val="2195285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8C1AE584-132D-F047-AF7F-CD57047C4F1A}"/>
              </a:ext>
            </a:extLst>
          </p:cNvPr>
          <p:cNvSpPr>
            <a:spLocks noGrp="1"/>
          </p:cNvSpPr>
          <p:nvPr>
            <p:ph sz="quarter" idx="13"/>
          </p:nvPr>
        </p:nvSpPr>
        <p:spPr>
          <a:xfrm>
            <a:off x="0" y="1954800"/>
            <a:ext cx="12193200" cy="3816000"/>
          </a:xfrm>
        </p:spPr>
        <p:txBody>
          <a:bodyPr>
            <a:normAutofit/>
          </a:bodyPr>
          <a:lstStyle>
            <a:lvl1pPr marL="0" indent="0" algn="ctr">
              <a:lnSpc>
                <a:spcPct val="100000"/>
              </a:lnSpc>
              <a:buNone/>
              <a:defRPr sz="10000" baseline="0">
                <a:solidFill>
                  <a:schemeClr val="bg1"/>
                </a:solidFill>
                <a:latin typeface="Arial" panose="020B0604020202020204" pitchFamily="34" charset="0"/>
              </a:defRPr>
            </a:lvl1pPr>
          </a:lstStyle>
          <a:p>
            <a:pPr lvl="0"/>
            <a:r>
              <a:rPr lang="en-US" smtClean="0"/>
              <a:t>Edit Master text styles</a:t>
            </a:r>
          </a:p>
        </p:txBody>
      </p:sp>
    </p:spTree>
    <p:extLst>
      <p:ext uri="{BB962C8B-B14F-4D97-AF65-F5344CB8AC3E}">
        <p14:creationId xmlns:p14="http://schemas.microsoft.com/office/powerpoint/2010/main" val="208384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D26F981-7C97-0244-8C40-D9B4F2C7C955}"/>
              </a:ext>
            </a:extLst>
          </p:cNvPr>
          <p:cNvSpPr>
            <a:spLocks noGrp="1"/>
          </p:cNvSpPr>
          <p:nvPr>
            <p:ph type="title"/>
          </p:nvPr>
        </p:nvSpPr>
        <p:spPr>
          <a:xfrm>
            <a:off x="457200" y="457200"/>
            <a:ext cx="7462800" cy="475200"/>
          </a:xfrm>
          <a:noFill/>
        </p:spPr>
        <p:txBody>
          <a:bodyPr/>
          <a:lstStyle>
            <a:lvl1pPr>
              <a:defRPr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11" name="Content Placeholder 10">
            <a:extLst>
              <a:ext uri="{FF2B5EF4-FFF2-40B4-BE49-F238E27FC236}">
                <a16:creationId xmlns:a16="http://schemas.microsoft.com/office/drawing/2014/main" id="{74A5E312-5B6C-7040-83D7-A29533FE8CCF}"/>
              </a:ext>
            </a:extLst>
          </p:cNvPr>
          <p:cNvSpPr>
            <a:spLocks noGrp="1"/>
          </p:cNvSpPr>
          <p:nvPr>
            <p:ph sz="quarter" idx="13"/>
          </p:nvPr>
        </p:nvSpPr>
        <p:spPr>
          <a:xfrm>
            <a:off x="4096800" y="1652400"/>
            <a:ext cx="4716000" cy="2818800"/>
          </a:xfrm>
        </p:spPr>
        <p:txBody>
          <a:bodyPr/>
          <a:lstStyle>
            <a:lvl1pPr marL="342900" indent="-342900">
              <a:buFont typeface="System Font Regular"/>
              <a:buChar char="■"/>
              <a:defRPr baseline="0">
                <a:solidFill>
                  <a:schemeClr val="bg1"/>
                </a:solidFill>
                <a:latin typeface="Arial" panose="020B0604020202020204" pitchFamily="34" charset="0"/>
              </a:defRPr>
            </a:lvl1pPr>
          </a:lstStyle>
          <a:p>
            <a:pPr lvl="0"/>
            <a:r>
              <a:rPr lang="en-US" smtClean="0"/>
              <a:t>Edit Master text styles</a:t>
            </a:r>
          </a:p>
        </p:txBody>
      </p:sp>
      <p:cxnSp>
        <p:nvCxnSpPr>
          <p:cNvPr id="16" name="Straight Connector 15">
            <a:extLst>
              <a:ext uri="{FF2B5EF4-FFF2-40B4-BE49-F238E27FC236}">
                <a16:creationId xmlns:a16="http://schemas.microsoft.com/office/drawing/2014/main" id="{7CFBF7FC-942C-AE4E-BE76-561298700EB5}"/>
              </a:ext>
            </a:extLst>
          </p:cNvPr>
          <p:cNvCxnSpPr/>
          <p:nvPr userDrawn="1"/>
        </p:nvCxnSpPr>
        <p:spPr>
          <a:xfrm>
            <a:off x="457200" y="964800"/>
            <a:ext cx="10670400" cy="0"/>
          </a:xfrm>
          <a:prstGeom prst="line">
            <a:avLst/>
          </a:prstGeom>
          <a:ln w="38100">
            <a:solidFill>
              <a:srgbClr val="00B5A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8927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Bulleted Li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651B-13F9-FA46-B2EF-2AA4A6BD61EC}"/>
              </a:ext>
            </a:extLst>
          </p:cNvPr>
          <p:cNvSpPr>
            <a:spLocks noGrp="1"/>
          </p:cNvSpPr>
          <p:nvPr>
            <p:ph type="title"/>
          </p:nvPr>
        </p:nvSpPr>
        <p:spPr/>
        <p:txBody>
          <a:bodyPr/>
          <a:lstStyle/>
          <a:p>
            <a:r>
              <a:rPr lang="en-US" smtClean="0"/>
              <a:t>Click to edit Master title style</a:t>
            </a:r>
            <a:endParaRPr lang="en-US" dirty="0"/>
          </a:p>
        </p:txBody>
      </p:sp>
      <p:sp>
        <p:nvSpPr>
          <p:cNvPr id="3" name="Date Placeholder 2">
            <a:extLst>
              <a:ext uri="{FF2B5EF4-FFF2-40B4-BE49-F238E27FC236}">
                <a16:creationId xmlns:a16="http://schemas.microsoft.com/office/drawing/2014/main" id="{F1BCAAE0-EB8F-154B-A84C-E53816F6148E}"/>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07364FAB-BAD9-034D-AD3B-243AC56D18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F5B83D-5F7B-5845-9FD2-3325B2E7B4FB}"/>
              </a:ext>
            </a:extLst>
          </p:cNvPr>
          <p:cNvSpPr>
            <a:spLocks noGrp="1"/>
          </p:cNvSpPr>
          <p:nvPr>
            <p:ph type="sldNum" sz="quarter" idx="12"/>
          </p:nvPr>
        </p:nvSpPr>
        <p:spPr/>
        <p:txBody>
          <a:bodyPr/>
          <a:lstStyle/>
          <a:p>
            <a:fld id="{64551B6F-14D3-7D44-B4BD-AA69967303FB}" type="slidenum">
              <a:rPr lang="en-US" smtClean="0"/>
              <a:pPr/>
              <a:t>‹#›</a:t>
            </a:fld>
            <a:endParaRPr lang="en-US"/>
          </a:p>
        </p:txBody>
      </p:sp>
      <p:sp>
        <p:nvSpPr>
          <p:cNvPr id="7" name="Content Placeholder 6">
            <a:extLst>
              <a:ext uri="{FF2B5EF4-FFF2-40B4-BE49-F238E27FC236}">
                <a16:creationId xmlns:a16="http://schemas.microsoft.com/office/drawing/2014/main" id="{55F4E972-6039-D340-8FFB-402E2A0347C4}"/>
              </a:ext>
            </a:extLst>
          </p:cNvPr>
          <p:cNvSpPr>
            <a:spLocks noGrp="1"/>
          </p:cNvSpPr>
          <p:nvPr>
            <p:ph sz="quarter" idx="13"/>
          </p:nvPr>
        </p:nvSpPr>
        <p:spPr>
          <a:xfrm>
            <a:off x="4096800" y="2239200"/>
            <a:ext cx="4896000" cy="28860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0326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D4B7611-788A-4E46-929C-8074D0B99262}"/>
              </a:ext>
            </a:extLst>
          </p:cNvPr>
          <p:cNvPicPr>
            <a:picLocks noChangeAspect="1"/>
          </p:cNvPicPr>
          <p:nvPr userDrawn="1"/>
        </p:nvPicPr>
        <p:blipFill>
          <a:blip r:embed="rId2"/>
          <a:stretch>
            <a:fillRect/>
          </a:stretch>
        </p:blipFill>
        <p:spPr>
          <a:xfrm>
            <a:off x="0" y="6074944"/>
            <a:ext cx="12166600" cy="787400"/>
          </a:xfrm>
          <a:prstGeom prst="rect">
            <a:avLst/>
          </a:prstGeom>
        </p:spPr>
      </p:pic>
      <p:sp>
        <p:nvSpPr>
          <p:cNvPr id="4" name="Footer Placeholder 3">
            <a:extLst>
              <a:ext uri="{FF2B5EF4-FFF2-40B4-BE49-F238E27FC236}">
                <a16:creationId xmlns:a16="http://schemas.microsoft.com/office/drawing/2014/main" id="{342C7811-2DA0-1247-9CC8-57FAD428D8E9}"/>
              </a:ext>
            </a:extLst>
          </p:cNvPr>
          <p:cNvSpPr>
            <a:spLocks noGrp="1"/>
          </p:cNvSpPr>
          <p:nvPr>
            <p:ph type="ftr" sz="quarter" idx="11"/>
          </p:nvPr>
        </p:nvSpPr>
        <p:spPr>
          <a:xfrm>
            <a:off x="10080000" y="6300000"/>
            <a:ext cx="1935216" cy="411696"/>
          </a:xfrm>
        </p:spPr>
        <p:txBody>
          <a:bodyPr/>
          <a:lstStyle>
            <a:lvl1pPr algn="l">
              <a:defRPr baseline="0">
                <a:solidFill>
                  <a:srgbClr val="231F20"/>
                </a:solidFill>
                <a:latin typeface="Arial" panose="020B0604020202020204" pitchFamily="34" charset="0"/>
              </a:defRPr>
            </a:lvl1pPr>
          </a:lstStyle>
          <a:p>
            <a:endParaRPr lang="en-US" dirty="0"/>
          </a:p>
        </p:txBody>
      </p:sp>
    </p:spTree>
    <p:extLst>
      <p:ext uri="{BB962C8B-B14F-4D97-AF65-F5344CB8AC3E}">
        <p14:creationId xmlns:p14="http://schemas.microsoft.com/office/powerpoint/2010/main" val="2582206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BF99-C33B-C342-A29B-1D839DCD09FB}"/>
              </a:ext>
            </a:extLst>
          </p:cNvPr>
          <p:cNvSpPr>
            <a:spLocks noGrp="1"/>
          </p:cNvSpPr>
          <p:nvPr>
            <p:ph type="title"/>
          </p:nvPr>
        </p:nvSpPr>
        <p:spPr>
          <a:xfrm>
            <a:off x="457200" y="457200"/>
            <a:ext cx="7462800" cy="475200"/>
          </a:xfrm>
          <a:noFill/>
        </p:spPr>
        <p:txBody>
          <a:bodyPr/>
          <a:lstStyle>
            <a:lvl1pPr>
              <a:defRPr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8" name="Content Placeholder 7">
            <a:extLst>
              <a:ext uri="{FF2B5EF4-FFF2-40B4-BE49-F238E27FC236}">
                <a16:creationId xmlns:a16="http://schemas.microsoft.com/office/drawing/2014/main" id="{26CDF117-C507-3140-B0DA-78BDA5C919EF}"/>
              </a:ext>
            </a:extLst>
          </p:cNvPr>
          <p:cNvSpPr>
            <a:spLocks noGrp="1"/>
          </p:cNvSpPr>
          <p:nvPr>
            <p:ph sz="quarter" idx="13"/>
          </p:nvPr>
        </p:nvSpPr>
        <p:spPr>
          <a:xfrm>
            <a:off x="2980800" y="1713600"/>
            <a:ext cx="6415200" cy="3941999"/>
          </a:xfrm>
        </p:spPr>
        <p:txBody>
          <a:bodyPr/>
          <a:lstStyle>
            <a:lvl1pPr marL="0" indent="0">
              <a:buNone/>
              <a:defRPr baseline="0">
                <a:solidFill>
                  <a:schemeClr val="bg1"/>
                </a:solidFill>
                <a:latin typeface="Arial" panose="020B0604020202020204" pitchFamily="34" charset="0"/>
              </a:defRPr>
            </a:lvl1pPr>
          </a:lstStyle>
          <a:p>
            <a:pPr lvl="0"/>
            <a:r>
              <a:rPr lang="en-US" smtClean="0"/>
              <a:t>Edit Master text styles</a:t>
            </a:r>
          </a:p>
        </p:txBody>
      </p:sp>
      <p:cxnSp>
        <p:nvCxnSpPr>
          <p:cNvPr id="10" name="Straight Connector 9">
            <a:extLst>
              <a:ext uri="{FF2B5EF4-FFF2-40B4-BE49-F238E27FC236}">
                <a16:creationId xmlns:a16="http://schemas.microsoft.com/office/drawing/2014/main" id="{1032329F-1BF7-4A45-9427-83E65C6480E0}"/>
              </a:ext>
            </a:extLst>
          </p:cNvPr>
          <p:cNvCxnSpPr/>
          <p:nvPr userDrawn="1"/>
        </p:nvCxnSpPr>
        <p:spPr>
          <a:xfrm>
            <a:off x="457200" y="964800"/>
            <a:ext cx="10670400" cy="0"/>
          </a:xfrm>
          <a:prstGeom prst="line">
            <a:avLst/>
          </a:prstGeom>
          <a:ln w="38100">
            <a:solidFill>
              <a:srgbClr val="00B5A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415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C35D11-0B9B-3D41-9A85-CBEC9BAB676A}"/>
              </a:ext>
            </a:extLst>
          </p:cNvPr>
          <p:cNvSpPr>
            <a:spLocks noGrp="1"/>
          </p:cNvSpPr>
          <p:nvPr>
            <p:ph type="title"/>
          </p:nvPr>
        </p:nvSpPr>
        <p:spPr>
          <a:xfrm>
            <a:off x="457200" y="784800"/>
            <a:ext cx="9478800" cy="640800"/>
          </a:xfrm>
          <a:prstGeom prst="rect">
            <a:avLst/>
          </a:prstGeom>
          <a:solidFill>
            <a:schemeClr val="bg1"/>
          </a:solidFill>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id="{0BE90E6D-AE6E-0541-A972-29AB82B3719A}"/>
              </a:ext>
            </a:extLst>
          </p:cNvPr>
          <p:cNvSpPr>
            <a:spLocks noGrp="1"/>
          </p:cNvSpPr>
          <p:nvPr>
            <p:ph type="body" idx="1"/>
          </p:nvPr>
        </p:nvSpPr>
        <p:spPr>
          <a:xfrm>
            <a:off x="4096799" y="2239200"/>
            <a:ext cx="5127411" cy="28188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a:extLst>
              <a:ext uri="{FF2B5EF4-FFF2-40B4-BE49-F238E27FC236}">
                <a16:creationId xmlns:a16="http://schemas.microsoft.com/office/drawing/2014/main" id="{97FB25A9-9DEF-E645-8D74-A32A2B7AAD5F}"/>
              </a:ext>
            </a:extLst>
          </p:cNvPr>
          <p:cNvSpPr>
            <a:spLocks noGrp="1"/>
          </p:cNvSpPr>
          <p:nvPr>
            <p:ph type="dt" sz="half" idx="2"/>
          </p:nvPr>
        </p:nvSpPr>
        <p:spPr>
          <a:xfrm>
            <a:off x="792000" y="6468644"/>
            <a:ext cx="2743200" cy="365125"/>
          </a:xfrm>
          <a:prstGeom prst="rect">
            <a:avLst/>
          </a:prstGeom>
        </p:spPr>
        <p:txBody>
          <a:bodyPr vert="horz" lIns="91440" tIns="45720" rIns="91440" bIns="45720" rtlCol="0" anchor="ctr"/>
          <a:lstStyle>
            <a:lvl1pPr algn="l">
              <a:defRPr sz="1200" b="0" i="0">
                <a:solidFill>
                  <a:schemeClr val="bg1"/>
                </a:solidFill>
                <a:latin typeface="IBM Plex Sans" panose="020B0503050203000203" pitchFamily="34" charset="77"/>
              </a:defRPr>
            </a:lvl1pPr>
          </a:lstStyle>
          <a:p>
            <a:endParaRPr lang="en-US" dirty="0"/>
          </a:p>
        </p:txBody>
      </p:sp>
      <p:sp>
        <p:nvSpPr>
          <p:cNvPr id="5" name="Footer Placeholder 4">
            <a:extLst>
              <a:ext uri="{FF2B5EF4-FFF2-40B4-BE49-F238E27FC236}">
                <a16:creationId xmlns:a16="http://schemas.microsoft.com/office/drawing/2014/main" id="{EA425671-1F61-D542-81F9-8128D092D58D}"/>
              </a:ext>
            </a:extLst>
          </p:cNvPr>
          <p:cNvSpPr>
            <a:spLocks noGrp="1"/>
          </p:cNvSpPr>
          <p:nvPr>
            <p:ph type="ftr" sz="quarter" idx="3"/>
          </p:nvPr>
        </p:nvSpPr>
        <p:spPr>
          <a:xfrm>
            <a:off x="3992400" y="6468644"/>
            <a:ext cx="4114800" cy="365125"/>
          </a:xfrm>
          <a:prstGeom prst="rect">
            <a:avLst/>
          </a:prstGeom>
        </p:spPr>
        <p:txBody>
          <a:bodyPr vert="horz" lIns="91440" tIns="45720" rIns="91440" bIns="45720" rtlCol="0" anchor="ctr"/>
          <a:lstStyle>
            <a:lvl1pPr algn="ctr">
              <a:defRPr sz="1200" b="0" i="0">
                <a:solidFill>
                  <a:schemeClr val="bg1"/>
                </a:solidFill>
                <a:latin typeface="IBM Plex Sans" panose="020B0503050203000203" pitchFamily="34" charset="77"/>
              </a:defRPr>
            </a:lvl1pPr>
          </a:lstStyle>
          <a:p>
            <a:endParaRPr lang="en-US"/>
          </a:p>
        </p:txBody>
      </p:sp>
      <p:sp>
        <p:nvSpPr>
          <p:cNvPr id="6" name="Slide Number Placeholder 5">
            <a:extLst>
              <a:ext uri="{FF2B5EF4-FFF2-40B4-BE49-F238E27FC236}">
                <a16:creationId xmlns:a16="http://schemas.microsoft.com/office/drawing/2014/main" id="{B02F487A-924C-D14E-9004-5E3B7BDC6272}"/>
              </a:ext>
            </a:extLst>
          </p:cNvPr>
          <p:cNvSpPr>
            <a:spLocks noGrp="1"/>
          </p:cNvSpPr>
          <p:nvPr>
            <p:ph type="sldNum" sz="quarter" idx="4"/>
          </p:nvPr>
        </p:nvSpPr>
        <p:spPr>
          <a:xfrm>
            <a:off x="8564400" y="6468644"/>
            <a:ext cx="2743200" cy="365125"/>
          </a:xfrm>
          <a:prstGeom prst="rect">
            <a:avLst/>
          </a:prstGeom>
        </p:spPr>
        <p:txBody>
          <a:bodyPr vert="horz" lIns="91440" tIns="45720" rIns="91440" bIns="45720" rtlCol="0" anchor="ctr"/>
          <a:lstStyle>
            <a:lvl1pPr algn="r">
              <a:defRPr sz="1200" b="0" i="0">
                <a:solidFill>
                  <a:schemeClr val="bg1"/>
                </a:solidFill>
                <a:latin typeface="IBM Plex Sans" panose="020B0503050203000203" pitchFamily="34" charset="77"/>
              </a:defRPr>
            </a:lvl1pPr>
          </a:lstStyle>
          <a:p>
            <a:fld id="{64551B6F-14D3-7D44-B4BD-AA69967303FB}" type="slidenum">
              <a:rPr lang="en-US" smtClean="0"/>
              <a:pPr/>
              <a:t>‹#›</a:t>
            </a:fld>
            <a:endParaRPr lang="en-US"/>
          </a:p>
        </p:txBody>
      </p:sp>
    </p:spTree>
    <p:extLst>
      <p:ext uri="{BB962C8B-B14F-4D97-AF65-F5344CB8AC3E}">
        <p14:creationId xmlns:p14="http://schemas.microsoft.com/office/powerpoint/2010/main" val="39964823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60" r:id="rId4"/>
    <p:sldLayoutId id="2147483654" r:id="rId5"/>
    <p:sldLayoutId id="2147483655" r:id="rId6"/>
    <p:sldLayoutId id="2147483661" r:id="rId7"/>
    <p:sldLayoutId id="2147483662" r:id="rId8"/>
    <p:sldLayoutId id="2147483658" r:id="rId9"/>
    <p:sldLayoutId id="2147483659" r:id="rId10"/>
  </p:sldLayoutIdLst>
  <p:txStyles>
    <p:titleStyle>
      <a:lvl1pPr algn="l" defTabSz="914400" rtl="0" eaLnBrk="1" latinLnBrk="0" hangingPunct="1">
        <a:lnSpc>
          <a:spcPct val="100000"/>
        </a:lnSpc>
        <a:spcBef>
          <a:spcPct val="0"/>
        </a:spcBef>
        <a:buNone/>
        <a:defRPr sz="3200" b="1" i="0" kern="1200" baseline="0">
          <a:solidFill>
            <a:srgbClr val="00734A"/>
          </a:solidFill>
          <a:latin typeface="Arial" panose="020B0604020202020204" pitchFamily="34" charset="0"/>
          <a:ea typeface="+mj-ea"/>
          <a:cs typeface="+mj-cs"/>
        </a:defRPr>
      </a:lvl1pPr>
    </p:titleStyle>
    <p:bodyStyle>
      <a:lvl1pPr marL="228600" indent="-228600" algn="l" defTabSz="914400" rtl="0" eaLnBrk="1" latinLnBrk="0" hangingPunct="1">
        <a:lnSpc>
          <a:spcPct val="100000"/>
        </a:lnSpc>
        <a:spcBef>
          <a:spcPts val="10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1pPr>
      <a:lvl2pPr marL="6858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2pPr>
      <a:lvl3pPr marL="11430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3pPr>
      <a:lvl4pPr marL="16002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4pPr>
      <a:lvl5pPr marL="20574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hyperlink" Target="https://www.concern.net/schools-and-youth/educational-resource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hyperlink" Target="https://admin.concern.net/sites/default/files/documents/2019-05/Central%20African%20Republic%20Country%20Profile.pdf"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hyperlink" Target="https://www.concern.net/schools-and-youth" TargetMode="External"/><Relationship Id="rId7" Type="http://schemas.openxmlformats.org/officeDocument/2006/relationships/image" Target="../media/image39.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hyperlink" Target="mailto:resources@concern.net?subject=Please%20send%20me%20a%20copy%20of%20Someone%20Like%20M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6.png"/><Relationship Id="rId5" Type="http://schemas.openxmlformats.org/officeDocument/2006/relationships/image" Target="../media/image20.png"/><Relationship Id="rId4" Type="http://schemas.openxmlformats.org/officeDocument/2006/relationships/hyperlink" Target="https://www.concern.net/schools-and-youth/educational-resource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2CC34-A218-294A-B028-00F736A13187}"/>
              </a:ext>
            </a:extLst>
          </p:cNvPr>
          <p:cNvSpPr>
            <a:spLocks noGrp="1"/>
          </p:cNvSpPr>
          <p:nvPr>
            <p:ph type="title"/>
          </p:nvPr>
        </p:nvSpPr>
        <p:spPr>
          <a:xfrm>
            <a:off x="-473401" y="526202"/>
            <a:ext cx="9931725" cy="1562400"/>
          </a:xfrm>
        </p:spPr>
        <p:txBody>
          <a:bodyPr>
            <a:normAutofit/>
          </a:bodyPr>
          <a:lstStyle/>
          <a:p>
            <a:pPr algn="ctr"/>
            <a:r>
              <a:rPr lang="en-US" dirty="0" smtClean="0"/>
              <a:t>Duine Mar Mé</a:t>
            </a:r>
            <a:endParaRPr lang="en-US" dirty="0"/>
          </a:p>
        </p:txBody>
      </p:sp>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2723177" y="3153103"/>
            <a:ext cx="2866822" cy="3318160"/>
          </a:xfrm>
        </p:spPr>
      </p:pic>
      <p:sp>
        <p:nvSpPr>
          <p:cNvPr id="5" name="Footer Placeholder 4">
            <a:extLst>
              <a:ext uri="{FF2B5EF4-FFF2-40B4-BE49-F238E27FC236}">
                <a16:creationId xmlns:a16="http://schemas.microsoft.com/office/drawing/2014/main" id="{C7953598-CAFC-3B45-815C-FB15F260A518}"/>
              </a:ext>
            </a:extLst>
          </p:cNvPr>
          <p:cNvSpPr>
            <a:spLocks noGrp="1"/>
          </p:cNvSpPr>
          <p:nvPr>
            <p:ph type="ftr" sz="quarter" idx="11"/>
          </p:nvPr>
        </p:nvSpPr>
        <p:spPr>
          <a:xfrm>
            <a:off x="8112207" y="5610176"/>
            <a:ext cx="2196000" cy="273600"/>
          </a:xfrm>
        </p:spPr>
        <p:txBody>
          <a:bodyPr/>
          <a:lstStyle/>
          <a:p>
            <a:pPr algn="l"/>
            <a:r>
              <a:rPr lang="en-US" dirty="0" smtClean="0"/>
              <a:t>Concern Active</a:t>
            </a:r>
            <a:endParaRPr lang="en-US" dirty="0"/>
          </a:p>
        </p:txBody>
      </p:sp>
      <p:sp>
        <p:nvSpPr>
          <p:cNvPr id="7" name="Title 1">
            <a:extLst>
              <a:ext uri="{FF2B5EF4-FFF2-40B4-BE49-F238E27FC236}">
                <a16:creationId xmlns:a16="http://schemas.microsoft.com/office/drawing/2014/main" id="{5C52CC34-A218-294A-B028-00F736A13187}"/>
              </a:ext>
            </a:extLst>
          </p:cNvPr>
          <p:cNvSpPr txBox="1">
            <a:spLocks/>
          </p:cNvSpPr>
          <p:nvPr/>
        </p:nvSpPr>
        <p:spPr>
          <a:xfrm>
            <a:off x="1295263" y="1590703"/>
            <a:ext cx="6008400" cy="1562400"/>
          </a:xfrm>
          <a:prstGeom prst="rect">
            <a:avLst/>
          </a:prstGeom>
          <a:noFill/>
        </p:spPr>
        <p:txBody>
          <a:bodyPr vert="horz" lIns="91440" tIns="45720" rIns="91440" bIns="45720" rtlCol="0" anchor="t" anchorCtr="0">
            <a:normAutofit fontScale="97500"/>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algn="ctr"/>
            <a:r>
              <a:rPr lang="en-US" dirty="0" smtClean="0"/>
              <a:t>Scéal Paul</a:t>
            </a:r>
            <a:endParaRPr lang="en-US" dirty="0"/>
          </a:p>
        </p:txBody>
      </p:sp>
      <p:sp>
        <p:nvSpPr>
          <p:cNvPr id="8" name="Title 1">
            <a:extLst>
              <a:ext uri="{FF2B5EF4-FFF2-40B4-BE49-F238E27FC236}">
                <a16:creationId xmlns:a16="http://schemas.microsoft.com/office/drawing/2014/main" id="{5C52CC34-A218-294A-B028-00F736A13187}"/>
              </a:ext>
            </a:extLst>
          </p:cNvPr>
          <p:cNvSpPr txBox="1">
            <a:spLocks/>
          </p:cNvSpPr>
          <p:nvPr/>
        </p:nvSpPr>
        <p:spPr>
          <a:xfrm>
            <a:off x="4131000" y="5957910"/>
            <a:ext cx="10158413" cy="1026706"/>
          </a:xfrm>
          <a:prstGeom prst="rect">
            <a:avLst/>
          </a:prstGeom>
          <a:noFill/>
        </p:spPr>
        <p:txBody>
          <a:bodyPr vert="horz" lIns="91440" tIns="45720" rIns="91440" bIns="45720" rtlCol="0" anchor="t" anchorCtr="0">
            <a:normAutofit/>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algn="ctr"/>
            <a:r>
              <a:rPr lang="en-US" sz="2800" dirty="0"/>
              <a:t>Íoslódáil an leabhar </a:t>
            </a:r>
          </a:p>
          <a:p>
            <a:pPr algn="ctr"/>
            <a:r>
              <a:rPr lang="en-US" sz="2800" dirty="0"/>
              <a:t>saor in aisce </a:t>
            </a:r>
            <a:r>
              <a:rPr lang="en-US" sz="2800" dirty="0" smtClean="0">
                <a:hlinkClick r:id="rId4"/>
              </a:rPr>
              <a:t>anseo</a:t>
            </a:r>
            <a:r>
              <a:rPr lang="en-US" sz="2800" dirty="0" smtClean="0"/>
              <a:t>!</a:t>
            </a:r>
            <a:endParaRPr lang="en-US" sz="2800" dirty="0"/>
          </a:p>
        </p:txBody>
      </p:sp>
      <p:pic>
        <p:nvPicPr>
          <p:cNvPr id="9" name="Picture 8"/>
          <p:cNvPicPr>
            <a:picLocks noChangeAspect="1"/>
          </p:cNvPicPr>
          <p:nvPr/>
        </p:nvPicPr>
        <p:blipFill>
          <a:blip r:embed="rId5"/>
          <a:stretch>
            <a:fillRect/>
          </a:stretch>
        </p:blipFill>
        <p:spPr>
          <a:xfrm>
            <a:off x="2639962" y="2721958"/>
            <a:ext cx="3387902" cy="3906051"/>
          </a:xfrm>
          <a:prstGeom prst="rect">
            <a:avLst/>
          </a:prstGeom>
        </p:spPr>
      </p:pic>
    </p:spTree>
    <p:extLst>
      <p:ext uri="{BB962C8B-B14F-4D97-AF65-F5344CB8AC3E}">
        <p14:creationId xmlns:p14="http://schemas.microsoft.com/office/powerpoint/2010/main" val="37552347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429500" y="6413728"/>
            <a:ext cx="5048251" cy="600164"/>
          </a:xfrm>
          <a:prstGeom prst="rect">
            <a:avLst/>
          </a:prstGeom>
          <a:noFill/>
        </p:spPr>
        <p:txBody>
          <a:bodyPr wrap="square" rtlCol="0">
            <a:spAutoFit/>
          </a:bodyPr>
          <a:lstStyle/>
          <a:p>
            <a:r>
              <a:rPr lang="en-IE" sz="1100" b="1" dirty="0" smtClean="0"/>
              <a:t>Grianghraif:  (C) </a:t>
            </a:r>
            <a:r>
              <a:rPr lang="en-IE" sz="1100" b="1" dirty="0"/>
              <a:t>Gavin Douglas/ Concern Worldwide. 2019 </a:t>
            </a:r>
          </a:p>
          <a:p>
            <a:r>
              <a:rPr lang="en-IE" sz="1100" b="1" dirty="0" smtClean="0"/>
              <a:t>(D) </a:t>
            </a:r>
            <a:r>
              <a:rPr lang="en-IE" sz="1100" b="1" dirty="0"/>
              <a:t>Nora </a:t>
            </a:r>
            <a:r>
              <a:rPr lang="en-IE" sz="1100" b="1" dirty="0" err="1"/>
              <a:t>Lorek</a:t>
            </a:r>
            <a:r>
              <a:rPr lang="en-IE" sz="1100" b="1" dirty="0"/>
              <a:t>/ </a:t>
            </a:r>
            <a:r>
              <a:rPr lang="en-IE" sz="1100" b="1" dirty="0" err="1"/>
              <a:t>Panos</a:t>
            </a:r>
            <a:r>
              <a:rPr lang="en-IE" sz="1100" b="1" dirty="0"/>
              <a:t> Pictures/ Concern </a:t>
            </a:r>
            <a:r>
              <a:rPr lang="en-IE" sz="1100" b="1" dirty="0" smtClean="0"/>
              <a:t>Worldwide. 2019</a:t>
            </a:r>
            <a:endParaRPr lang="en-IE" sz="1100" b="1" dirty="0"/>
          </a:p>
          <a:p>
            <a:endParaRPr lang="en-IE" sz="1100" b="1" dirty="0"/>
          </a:p>
        </p:txBody>
      </p:sp>
      <p:sp>
        <p:nvSpPr>
          <p:cNvPr id="8" name="Title 1">
            <a:extLst>
              <a:ext uri="{FF2B5EF4-FFF2-40B4-BE49-F238E27FC236}">
                <a16:creationId xmlns:a16="http://schemas.microsoft.com/office/drawing/2014/main" id="{7FE49D51-8DA6-B34F-AC02-E85C5A19D4A4}"/>
              </a:ext>
            </a:extLst>
          </p:cNvPr>
          <p:cNvSpPr>
            <a:spLocks noGrp="1"/>
          </p:cNvSpPr>
          <p:nvPr>
            <p:ph type="title"/>
          </p:nvPr>
        </p:nvSpPr>
        <p:spPr>
          <a:xfrm>
            <a:off x="457200" y="712350"/>
            <a:ext cx="6972300" cy="640800"/>
          </a:xfrm>
        </p:spPr>
        <p:txBody>
          <a:bodyPr>
            <a:normAutofit fontScale="90000"/>
          </a:bodyPr>
          <a:lstStyle/>
          <a:p>
            <a:r>
              <a:rPr lang="en-US" dirty="0"/>
              <a:t> An saol sa Libéir do pháistí mar Paul </a:t>
            </a:r>
          </a:p>
        </p:txBody>
      </p:sp>
      <p:pic>
        <p:nvPicPr>
          <p:cNvPr id="2" name="Picture 1"/>
          <p:cNvPicPr>
            <a:picLocks noChangeAspect="1"/>
          </p:cNvPicPr>
          <p:nvPr/>
        </p:nvPicPr>
        <p:blipFill>
          <a:blip r:embed="rId3"/>
          <a:stretch>
            <a:fillRect/>
          </a:stretch>
        </p:blipFill>
        <p:spPr>
          <a:xfrm>
            <a:off x="684542" y="1564294"/>
            <a:ext cx="5469515" cy="3697233"/>
          </a:xfrm>
          <a:prstGeom prst="rect">
            <a:avLst/>
          </a:prstGeom>
        </p:spPr>
      </p:pic>
      <p:pic>
        <p:nvPicPr>
          <p:cNvPr id="9" name="Picture 8"/>
          <p:cNvPicPr>
            <a:picLocks noChangeAspect="1"/>
          </p:cNvPicPr>
          <p:nvPr/>
        </p:nvPicPr>
        <p:blipFill>
          <a:blip r:embed="rId4"/>
          <a:stretch>
            <a:fillRect/>
          </a:stretch>
        </p:blipFill>
        <p:spPr>
          <a:xfrm>
            <a:off x="6577951" y="1401843"/>
            <a:ext cx="5395882" cy="3592884"/>
          </a:xfrm>
          <a:prstGeom prst="rect">
            <a:avLst/>
          </a:prstGeom>
        </p:spPr>
      </p:pic>
      <p:sp>
        <p:nvSpPr>
          <p:cNvPr id="7" name="TextBox 6"/>
          <p:cNvSpPr txBox="1"/>
          <p:nvPr/>
        </p:nvSpPr>
        <p:spPr>
          <a:xfrm>
            <a:off x="457200" y="5472671"/>
            <a:ext cx="5898882" cy="923330"/>
          </a:xfrm>
          <a:prstGeom prst="rect">
            <a:avLst/>
          </a:prstGeom>
          <a:solidFill>
            <a:schemeClr val="bg1"/>
          </a:solidFill>
        </p:spPr>
        <p:txBody>
          <a:bodyPr wrap="square" rtlCol="0">
            <a:spAutoFit/>
          </a:bodyPr>
          <a:lstStyle/>
          <a:p>
            <a:r>
              <a:rPr lang="en-IE" b="1" dirty="0" smtClean="0"/>
              <a:t>Thuas: Bhíodh teaghlach Smith ag siúl bealach fada  ó Toe Town go dtí an sruthán áitiúil chun uisce a bhailiú i mbuicéid. Tá tobar ina </a:t>
            </a:r>
            <a:r>
              <a:rPr lang="en-IE" b="1" dirty="0" err="1" smtClean="0"/>
              <a:t>sráidbhaile</a:t>
            </a:r>
            <a:r>
              <a:rPr lang="en-IE" b="1" dirty="0" smtClean="0"/>
              <a:t> </a:t>
            </a:r>
            <a:r>
              <a:rPr lang="en-IE" b="1" dirty="0" err="1" smtClean="0"/>
              <a:t>anois</a:t>
            </a:r>
            <a:endParaRPr lang="en-IE" b="1" dirty="0"/>
          </a:p>
        </p:txBody>
      </p:sp>
      <p:sp>
        <p:nvSpPr>
          <p:cNvPr id="11" name="TextBox 10"/>
          <p:cNvSpPr txBox="1"/>
          <p:nvPr/>
        </p:nvSpPr>
        <p:spPr>
          <a:xfrm>
            <a:off x="6577951" y="4734007"/>
            <a:ext cx="5395882" cy="1477328"/>
          </a:xfrm>
          <a:prstGeom prst="rect">
            <a:avLst/>
          </a:prstGeom>
          <a:solidFill>
            <a:schemeClr val="bg1"/>
          </a:solidFill>
        </p:spPr>
        <p:txBody>
          <a:bodyPr wrap="square" rtlCol="0">
            <a:spAutoFit/>
          </a:bodyPr>
          <a:lstStyle/>
          <a:p>
            <a:r>
              <a:rPr lang="en-IE" b="1" dirty="0" smtClean="0"/>
              <a:t>Thuas: </a:t>
            </a:r>
            <a:r>
              <a:rPr lang="en-IE" b="1" dirty="0" err="1" smtClean="0"/>
              <a:t>Pedamar</a:t>
            </a:r>
            <a:r>
              <a:rPr lang="en-IE" b="1" dirty="0" smtClean="0"/>
              <a:t> </a:t>
            </a:r>
            <a:r>
              <a:rPr lang="en-IE" b="1" dirty="0" err="1"/>
              <a:t>Kayah</a:t>
            </a:r>
            <a:r>
              <a:rPr lang="en-IE" b="1" dirty="0"/>
              <a:t> </a:t>
            </a:r>
            <a:r>
              <a:rPr lang="en-IE" b="1" dirty="0" smtClean="0"/>
              <a:t>agus a mac Surprise </a:t>
            </a:r>
            <a:r>
              <a:rPr lang="en-IE" b="1" dirty="0" err="1" smtClean="0"/>
              <a:t>ina</a:t>
            </a:r>
            <a:r>
              <a:rPr lang="en-IE" b="1" dirty="0" smtClean="0"/>
              <a:t> seasamh taobh amuigh dá dteach. Is féidir cnónna pailme a fheiceáil ar an talamh a dhíol </a:t>
            </a:r>
            <a:r>
              <a:rPr lang="en-IE" b="1" dirty="0" err="1" smtClean="0"/>
              <a:t>Pedamar</a:t>
            </a:r>
            <a:r>
              <a:rPr lang="en-IE" b="1" dirty="0" smtClean="0"/>
              <a:t> i gcomhair airgid chun teach a </a:t>
            </a:r>
            <a:r>
              <a:rPr lang="en-IE" b="1" dirty="0" err="1" smtClean="0"/>
              <a:t>cheannach</a:t>
            </a:r>
            <a:endParaRPr lang="en-IE" b="1" dirty="0"/>
          </a:p>
        </p:txBody>
      </p:sp>
    </p:spTree>
    <p:extLst>
      <p:ext uri="{BB962C8B-B14F-4D97-AF65-F5344CB8AC3E}">
        <p14:creationId xmlns:p14="http://schemas.microsoft.com/office/powerpoint/2010/main" val="9015843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7FE49D51-8DA6-B34F-AC02-E85C5A19D4A4}"/>
              </a:ext>
            </a:extLst>
          </p:cNvPr>
          <p:cNvSpPr>
            <a:spLocks noGrp="1"/>
          </p:cNvSpPr>
          <p:nvPr>
            <p:ph type="title"/>
          </p:nvPr>
        </p:nvSpPr>
        <p:spPr>
          <a:xfrm>
            <a:off x="457200" y="712350"/>
            <a:ext cx="7009577" cy="640800"/>
          </a:xfrm>
        </p:spPr>
        <p:txBody>
          <a:bodyPr>
            <a:normAutofit fontScale="90000"/>
          </a:bodyPr>
          <a:lstStyle/>
          <a:p>
            <a:r>
              <a:rPr lang="en-US" dirty="0"/>
              <a:t>An saol sa Libéir do pháistí mar Paul</a:t>
            </a:r>
          </a:p>
        </p:txBody>
      </p:sp>
      <p:pic>
        <p:nvPicPr>
          <p:cNvPr id="5" name="Picture 4"/>
          <p:cNvPicPr>
            <a:picLocks noChangeAspect="1"/>
          </p:cNvPicPr>
          <p:nvPr/>
        </p:nvPicPr>
        <p:blipFill>
          <a:blip r:embed="rId3"/>
          <a:stretch>
            <a:fillRect/>
          </a:stretch>
        </p:blipFill>
        <p:spPr>
          <a:xfrm>
            <a:off x="5961239" y="1353150"/>
            <a:ext cx="5932465" cy="3945481"/>
          </a:xfrm>
          <a:prstGeom prst="rect">
            <a:avLst/>
          </a:prstGeom>
        </p:spPr>
      </p:pic>
      <p:pic>
        <p:nvPicPr>
          <p:cNvPr id="4" name="Picture 3"/>
          <p:cNvPicPr>
            <a:picLocks noChangeAspect="1"/>
          </p:cNvPicPr>
          <p:nvPr/>
        </p:nvPicPr>
        <p:blipFill>
          <a:blip r:embed="rId4"/>
          <a:stretch>
            <a:fillRect/>
          </a:stretch>
        </p:blipFill>
        <p:spPr>
          <a:xfrm>
            <a:off x="3271015" y="1628891"/>
            <a:ext cx="4195762" cy="3477632"/>
          </a:xfrm>
          <a:prstGeom prst="rect">
            <a:avLst/>
          </a:prstGeom>
        </p:spPr>
      </p:pic>
      <p:pic>
        <p:nvPicPr>
          <p:cNvPr id="3" name="Picture 2"/>
          <p:cNvPicPr>
            <a:picLocks noChangeAspect="1"/>
          </p:cNvPicPr>
          <p:nvPr/>
        </p:nvPicPr>
        <p:blipFill>
          <a:blip r:embed="rId5"/>
          <a:stretch>
            <a:fillRect/>
          </a:stretch>
        </p:blipFill>
        <p:spPr>
          <a:xfrm>
            <a:off x="9733910" y="2846271"/>
            <a:ext cx="2242254" cy="3453708"/>
          </a:xfrm>
          <a:prstGeom prst="rect">
            <a:avLst/>
          </a:prstGeom>
        </p:spPr>
      </p:pic>
      <p:pic>
        <p:nvPicPr>
          <p:cNvPr id="6" name="Picture 5"/>
          <p:cNvPicPr>
            <a:picLocks noChangeAspect="1"/>
          </p:cNvPicPr>
          <p:nvPr/>
        </p:nvPicPr>
        <p:blipFill>
          <a:blip r:embed="rId6"/>
          <a:stretch>
            <a:fillRect/>
          </a:stretch>
        </p:blipFill>
        <p:spPr>
          <a:xfrm>
            <a:off x="443800" y="1361651"/>
            <a:ext cx="3199860" cy="4852868"/>
          </a:xfrm>
          <a:prstGeom prst="rect">
            <a:avLst/>
          </a:prstGeom>
        </p:spPr>
      </p:pic>
      <p:sp>
        <p:nvSpPr>
          <p:cNvPr id="10" name="Rectangle 9"/>
          <p:cNvSpPr/>
          <p:nvPr/>
        </p:nvSpPr>
        <p:spPr>
          <a:xfrm>
            <a:off x="165820" y="5716403"/>
            <a:ext cx="3755819" cy="646331"/>
          </a:xfrm>
          <a:prstGeom prst="rect">
            <a:avLst/>
          </a:prstGeom>
          <a:solidFill>
            <a:schemeClr val="bg1"/>
          </a:solidFill>
        </p:spPr>
        <p:txBody>
          <a:bodyPr wrap="square">
            <a:spAutoFit/>
          </a:bodyPr>
          <a:lstStyle/>
          <a:p>
            <a:r>
              <a:rPr lang="en-IE" b="1" dirty="0" smtClean="0"/>
              <a:t>Thuas: Darling </a:t>
            </a:r>
            <a:r>
              <a:rPr lang="en-IE" b="1" dirty="0"/>
              <a:t>Girl, Praise </a:t>
            </a:r>
            <a:r>
              <a:rPr lang="en-IE" b="1" dirty="0" smtClean="0"/>
              <a:t>agus </a:t>
            </a:r>
            <a:r>
              <a:rPr lang="en-IE" b="1" dirty="0"/>
              <a:t>Praises </a:t>
            </a:r>
            <a:r>
              <a:rPr lang="en-IE" b="1" dirty="0" smtClean="0"/>
              <a:t>lena </a:t>
            </a:r>
            <a:r>
              <a:rPr lang="en-IE" b="1" dirty="0" err="1" smtClean="0"/>
              <a:t>mbuicéid</a:t>
            </a:r>
            <a:r>
              <a:rPr lang="en-IE" b="1" dirty="0" smtClean="0"/>
              <a:t> </a:t>
            </a:r>
            <a:r>
              <a:rPr lang="en-IE" b="1" dirty="0" err="1" smtClean="0"/>
              <a:t>uisce</a:t>
            </a:r>
            <a:endParaRPr lang="en-IE" b="1" dirty="0"/>
          </a:p>
        </p:txBody>
      </p:sp>
      <p:sp>
        <p:nvSpPr>
          <p:cNvPr id="7" name="TextBox 6"/>
          <p:cNvSpPr txBox="1"/>
          <p:nvPr/>
        </p:nvSpPr>
        <p:spPr>
          <a:xfrm>
            <a:off x="4094618" y="5254738"/>
            <a:ext cx="5634794" cy="923330"/>
          </a:xfrm>
          <a:prstGeom prst="rect">
            <a:avLst/>
          </a:prstGeom>
          <a:solidFill>
            <a:schemeClr val="bg1"/>
          </a:solidFill>
        </p:spPr>
        <p:txBody>
          <a:bodyPr wrap="square" rtlCol="0">
            <a:spAutoFit/>
          </a:bodyPr>
          <a:lstStyle/>
          <a:p>
            <a:r>
              <a:rPr lang="en-IE" b="1" dirty="0" smtClean="0"/>
              <a:t>Máthair le seisear, </a:t>
            </a:r>
            <a:r>
              <a:rPr lang="en-IE" b="1" dirty="0" err="1"/>
              <a:t>Korto</a:t>
            </a:r>
            <a:r>
              <a:rPr lang="en-IE" b="1" dirty="0"/>
              <a:t> Toe </a:t>
            </a:r>
            <a:r>
              <a:rPr lang="en-IE" b="1" dirty="0" smtClean="0"/>
              <a:t>le gloine uisce a fuair sí ón sruthán áitiúil. Ní raibh an t-uisce ón sruthán sábháilte le hól </a:t>
            </a:r>
            <a:r>
              <a:rPr lang="en-IE" b="1" dirty="0" err="1" smtClean="0"/>
              <a:t>i</a:t>
            </a:r>
            <a:r>
              <a:rPr lang="en-IE" b="1" dirty="0" smtClean="0"/>
              <a:t> </a:t>
            </a:r>
            <a:r>
              <a:rPr lang="en-IE" b="1" dirty="0" err="1" smtClean="0"/>
              <a:t>gcónaí</a:t>
            </a:r>
            <a:endParaRPr lang="en-IE" b="1" dirty="0" smtClean="0"/>
          </a:p>
        </p:txBody>
      </p:sp>
      <p:sp>
        <p:nvSpPr>
          <p:cNvPr id="11" name="TextBox 10"/>
          <p:cNvSpPr txBox="1"/>
          <p:nvPr/>
        </p:nvSpPr>
        <p:spPr>
          <a:xfrm>
            <a:off x="8425422" y="6362734"/>
            <a:ext cx="3002745" cy="600164"/>
          </a:xfrm>
          <a:prstGeom prst="rect">
            <a:avLst/>
          </a:prstGeom>
          <a:noFill/>
        </p:spPr>
        <p:txBody>
          <a:bodyPr wrap="none" rtlCol="0">
            <a:spAutoFit/>
          </a:bodyPr>
          <a:lstStyle/>
          <a:p>
            <a:r>
              <a:rPr lang="en-IE" sz="1100" b="1" dirty="0" smtClean="0"/>
              <a:t>Gach grianghraf:</a:t>
            </a:r>
            <a:endParaRPr lang="en-IE" sz="1100" b="1" dirty="0"/>
          </a:p>
          <a:p>
            <a:pPr fontAlgn="t"/>
            <a:r>
              <a:rPr lang="en-IE" sz="1100" b="1" dirty="0"/>
              <a:t>Gavin Douglas/ Concern Worldwide. 2019 </a:t>
            </a:r>
          </a:p>
          <a:p>
            <a:endParaRPr lang="en-IE" sz="1100" b="1" dirty="0"/>
          </a:p>
        </p:txBody>
      </p:sp>
    </p:spTree>
    <p:extLst>
      <p:ext uri="{BB962C8B-B14F-4D97-AF65-F5344CB8AC3E}">
        <p14:creationId xmlns:p14="http://schemas.microsoft.com/office/powerpoint/2010/main" val="23731609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105319" y="5737952"/>
            <a:ext cx="5107746" cy="646331"/>
          </a:xfrm>
          <a:prstGeom prst="rect">
            <a:avLst/>
          </a:prstGeom>
          <a:solidFill>
            <a:schemeClr val="bg1"/>
          </a:solidFill>
        </p:spPr>
        <p:txBody>
          <a:bodyPr wrap="square" rtlCol="0">
            <a:spAutoFit/>
          </a:bodyPr>
          <a:lstStyle/>
          <a:p>
            <a:r>
              <a:rPr lang="en-IE" b="1" dirty="0" smtClean="0"/>
              <a:t>Cuireann tobar </a:t>
            </a:r>
            <a:r>
              <a:rPr lang="en-IE" b="1" dirty="0" err="1" smtClean="0"/>
              <a:t>Ceavah</a:t>
            </a:r>
            <a:r>
              <a:rPr lang="en-IE" b="1" dirty="0" smtClean="0"/>
              <a:t> Town uisce óil glan ar fáil don bhaile </a:t>
            </a:r>
            <a:r>
              <a:rPr lang="en-IE" b="1" dirty="0" err="1" smtClean="0"/>
              <a:t>ar</a:t>
            </a:r>
            <a:r>
              <a:rPr lang="en-IE" b="1" dirty="0" smtClean="0"/>
              <a:t> </a:t>
            </a:r>
            <a:r>
              <a:rPr lang="en-IE" b="1" dirty="0" smtClean="0"/>
              <a:t>fad</a:t>
            </a:r>
            <a:endParaRPr lang="en-IE" b="1" dirty="0"/>
          </a:p>
        </p:txBody>
      </p:sp>
      <p:sp>
        <p:nvSpPr>
          <p:cNvPr id="8" name="TextBox 7"/>
          <p:cNvSpPr txBox="1"/>
          <p:nvPr/>
        </p:nvSpPr>
        <p:spPr>
          <a:xfrm>
            <a:off x="8838788" y="6382394"/>
            <a:ext cx="2735044" cy="600164"/>
          </a:xfrm>
          <a:prstGeom prst="rect">
            <a:avLst/>
          </a:prstGeom>
          <a:noFill/>
        </p:spPr>
        <p:txBody>
          <a:bodyPr wrap="none" rtlCol="0">
            <a:spAutoFit/>
          </a:bodyPr>
          <a:lstStyle/>
          <a:p>
            <a:r>
              <a:rPr lang="en-IE" sz="1100" dirty="0" smtClean="0"/>
              <a:t>Gach grianghraf</a:t>
            </a:r>
          </a:p>
          <a:p>
            <a:r>
              <a:rPr lang="en-IE" sz="1100" dirty="0" smtClean="0"/>
              <a:t>Gavin </a:t>
            </a:r>
            <a:r>
              <a:rPr lang="en-IE" sz="1100" dirty="0"/>
              <a:t>Douglas/Concern </a:t>
            </a:r>
            <a:r>
              <a:rPr lang="en-IE" sz="1100" dirty="0" smtClean="0"/>
              <a:t>Worldwide.2019</a:t>
            </a:r>
            <a:endParaRPr lang="en-IE" sz="1100" dirty="0"/>
          </a:p>
          <a:p>
            <a:endParaRPr lang="en-IE" sz="1100" b="1" dirty="0"/>
          </a:p>
        </p:txBody>
      </p:sp>
      <p:sp>
        <p:nvSpPr>
          <p:cNvPr id="9" name="Title 1">
            <a:extLst>
              <a:ext uri="{FF2B5EF4-FFF2-40B4-BE49-F238E27FC236}">
                <a16:creationId xmlns:a16="http://schemas.microsoft.com/office/drawing/2014/main" id="{7FE49D51-8DA6-B34F-AC02-E85C5A19D4A4}"/>
              </a:ext>
            </a:extLst>
          </p:cNvPr>
          <p:cNvSpPr>
            <a:spLocks noGrp="1"/>
          </p:cNvSpPr>
          <p:nvPr>
            <p:ph type="title"/>
          </p:nvPr>
        </p:nvSpPr>
        <p:spPr>
          <a:xfrm>
            <a:off x="457200" y="712350"/>
            <a:ext cx="7009577" cy="640800"/>
          </a:xfrm>
        </p:spPr>
        <p:txBody>
          <a:bodyPr>
            <a:normAutofit fontScale="90000"/>
          </a:bodyPr>
          <a:lstStyle/>
          <a:p>
            <a:r>
              <a:rPr lang="en-US" dirty="0"/>
              <a:t>An saol sa Libéir do pháistí mar Paul</a:t>
            </a:r>
          </a:p>
        </p:txBody>
      </p:sp>
      <p:pic>
        <p:nvPicPr>
          <p:cNvPr id="5" name="Picture 4"/>
          <p:cNvPicPr>
            <a:picLocks noChangeAspect="1"/>
          </p:cNvPicPr>
          <p:nvPr/>
        </p:nvPicPr>
        <p:blipFill>
          <a:blip r:embed="rId3"/>
          <a:stretch>
            <a:fillRect/>
          </a:stretch>
        </p:blipFill>
        <p:spPr>
          <a:xfrm>
            <a:off x="457200" y="1389163"/>
            <a:ext cx="5257799" cy="3432883"/>
          </a:xfrm>
          <a:prstGeom prst="rect">
            <a:avLst/>
          </a:prstGeom>
        </p:spPr>
      </p:pic>
      <p:pic>
        <p:nvPicPr>
          <p:cNvPr id="6" name="Picture 5"/>
          <p:cNvPicPr>
            <a:picLocks noChangeAspect="1"/>
          </p:cNvPicPr>
          <p:nvPr/>
        </p:nvPicPr>
        <p:blipFill>
          <a:blip r:embed="rId4"/>
          <a:stretch>
            <a:fillRect/>
          </a:stretch>
        </p:blipFill>
        <p:spPr>
          <a:xfrm>
            <a:off x="4845755" y="3004753"/>
            <a:ext cx="4209637" cy="2733199"/>
          </a:xfrm>
          <a:prstGeom prst="rect">
            <a:avLst/>
          </a:prstGeom>
        </p:spPr>
      </p:pic>
      <p:pic>
        <p:nvPicPr>
          <p:cNvPr id="10" name="Picture 9"/>
          <p:cNvPicPr>
            <a:picLocks noChangeAspect="1"/>
          </p:cNvPicPr>
          <p:nvPr/>
        </p:nvPicPr>
        <p:blipFill>
          <a:blip r:embed="rId5"/>
          <a:stretch>
            <a:fillRect/>
          </a:stretch>
        </p:blipFill>
        <p:spPr>
          <a:xfrm>
            <a:off x="9055392" y="1353150"/>
            <a:ext cx="2793707" cy="4373326"/>
          </a:xfrm>
          <a:prstGeom prst="rect">
            <a:avLst/>
          </a:prstGeom>
        </p:spPr>
      </p:pic>
      <p:sp>
        <p:nvSpPr>
          <p:cNvPr id="11" name="Rectangle 10"/>
          <p:cNvSpPr/>
          <p:nvPr/>
        </p:nvSpPr>
        <p:spPr>
          <a:xfrm>
            <a:off x="1138406" y="4949231"/>
            <a:ext cx="3696522" cy="646331"/>
          </a:xfrm>
          <a:prstGeom prst="rect">
            <a:avLst/>
          </a:prstGeom>
          <a:solidFill>
            <a:schemeClr val="bg1"/>
          </a:solidFill>
        </p:spPr>
        <p:txBody>
          <a:bodyPr wrap="square">
            <a:spAutoFit/>
          </a:bodyPr>
          <a:lstStyle/>
          <a:p>
            <a:r>
              <a:rPr lang="en-IE" b="1" dirty="0"/>
              <a:t>Darling Girl (10) </a:t>
            </a:r>
            <a:r>
              <a:rPr lang="en-IE" b="1" dirty="0" smtClean="0"/>
              <a:t>ag baint úsáid as tobar nua Toe </a:t>
            </a:r>
            <a:r>
              <a:rPr lang="en-IE" b="1" dirty="0" smtClean="0"/>
              <a:t>Town</a:t>
            </a:r>
            <a:endParaRPr lang="en-IE" b="1" dirty="0"/>
          </a:p>
        </p:txBody>
      </p:sp>
    </p:spTree>
    <p:extLst>
      <p:ext uri="{BB962C8B-B14F-4D97-AF65-F5344CB8AC3E}">
        <p14:creationId xmlns:p14="http://schemas.microsoft.com/office/powerpoint/2010/main" val="2095570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784800"/>
            <a:ext cx="5003075" cy="640800"/>
          </a:xfrm>
        </p:spPr>
        <p:txBody>
          <a:bodyPr>
            <a:normAutofit fontScale="90000"/>
          </a:bodyPr>
          <a:lstStyle/>
          <a:p>
            <a:r>
              <a:rPr lang="en-IE" dirty="0" smtClean="0"/>
              <a:t>Am Gníomhaíochta Cuid 2! </a:t>
            </a:r>
            <a:endParaRPr lang="en-IE" dirty="0"/>
          </a:p>
        </p:txBody>
      </p:sp>
      <p:sp>
        <p:nvSpPr>
          <p:cNvPr id="3" name="Content Placeholder 2"/>
          <p:cNvSpPr>
            <a:spLocks noGrp="1"/>
          </p:cNvSpPr>
          <p:nvPr>
            <p:ph sz="quarter" idx="13"/>
          </p:nvPr>
        </p:nvSpPr>
        <p:spPr>
          <a:xfrm>
            <a:off x="626793" y="2101209"/>
            <a:ext cx="5947314" cy="4221113"/>
          </a:xfrm>
        </p:spPr>
        <p:txBody>
          <a:bodyPr>
            <a:normAutofit/>
          </a:bodyPr>
          <a:lstStyle/>
          <a:p>
            <a:r>
              <a:rPr lang="en-IE" dirty="0">
                <a:solidFill>
                  <a:srgbClr val="015D5A"/>
                </a:solidFill>
                <a:latin typeface="+mn-lt"/>
              </a:rPr>
              <a:t>Anois agus an scéal </a:t>
            </a:r>
            <a:r>
              <a:rPr lang="en-IE" dirty="0" smtClean="0">
                <a:solidFill>
                  <a:srgbClr val="015D5A"/>
                </a:solidFill>
                <a:latin typeface="+mn-lt"/>
              </a:rPr>
              <a:t>cloiste agat agus na pictiúir feicthe agat </a:t>
            </a:r>
            <a:r>
              <a:rPr lang="en-IE" dirty="0" err="1" smtClean="0">
                <a:solidFill>
                  <a:srgbClr val="015D5A"/>
                </a:solidFill>
                <a:latin typeface="+mn-lt"/>
              </a:rPr>
              <a:t>d’fhíorpháistí</a:t>
            </a:r>
            <a:r>
              <a:rPr lang="en-IE" dirty="0" smtClean="0">
                <a:solidFill>
                  <a:srgbClr val="015D5A"/>
                </a:solidFill>
                <a:latin typeface="+mn-lt"/>
              </a:rPr>
              <a:t> agus </a:t>
            </a:r>
            <a:r>
              <a:rPr lang="en-IE" dirty="0" err="1" smtClean="0">
                <a:solidFill>
                  <a:srgbClr val="015D5A"/>
                </a:solidFill>
                <a:latin typeface="+mn-lt"/>
              </a:rPr>
              <a:t>d’fhíortheaghlaigh</a:t>
            </a:r>
            <a:r>
              <a:rPr lang="en-IE" dirty="0" smtClean="0">
                <a:solidFill>
                  <a:srgbClr val="015D5A"/>
                </a:solidFill>
                <a:latin typeface="+mn-lt"/>
              </a:rPr>
              <a:t> sa Libéir -</a:t>
            </a:r>
          </a:p>
          <a:p>
            <a:r>
              <a:rPr lang="en-IE" dirty="0" smtClean="0">
                <a:solidFill>
                  <a:srgbClr val="015D5A"/>
                </a:solidFill>
                <a:latin typeface="+mn-lt"/>
              </a:rPr>
              <a:t>Líon isteach boscaí 4-6. </a:t>
            </a:r>
          </a:p>
          <a:p>
            <a:r>
              <a:rPr lang="en-IE" dirty="0" smtClean="0">
                <a:solidFill>
                  <a:srgbClr val="015D5A"/>
                </a:solidFill>
                <a:latin typeface="+mn-lt"/>
              </a:rPr>
              <a:t>An bhfuil do fhreagraí difriúil? </a:t>
            </a:r>
          </a:p>
          <a:p>
            <a:r>
              <a:rPr lang="en-IE" dirty="0" smtClean="0">
                <a:solidFill>
                  <a:srgbClr val="015D5A"/>
                </a:solidFill>
                <a:latin typeface="+mn-lt"/>
              </a:rPr>
              <a:t>An bhfuil difear mór idir boscaí 1 agus 4/ 3 agus 6? </a:t>
            </a:r>
          </a:p>
          <a:p>
            <a:r>
              <a:rPr lang="en-IE" dirty="0" smtClean="0">
                <a:solidFill>
                  <a:srgbClr val="015D5A"/>
                </a:solidFill>
                <a:latin typeface="+mn-lt"/>
              </a:rPr>
              <a:t>An bhfuil tú ag iarraidh níos mó a fhoghlaim/ a léamh fós? </a:t>
            </a:r>
            <a:endParaRPr lang="en-IE" dirty="0"/>
          </a:p>
        </p:txBody>
      </p:sp>
      <p:sp>
        <p:nvSpPr>
          <p:cNvPr id="4" name="Rectangle 3"/>
          <p:cNvSpPr/>
          <p:nvPr/>
        </p:nvSpPr>
        <p:spPr>
          <a:xfrm>
            <a:off x="6479177" y="5737547"/>
            <a:ext cx="5409214" cy="830997"/>
          </a:xfrm>
          <a:prstGeom prst="rect">
            <a:avLst/>
          </a:prstGeom>
        </p:spPr>
        <p:txBody>
          <a:bodyPr wrap="square">
            <a:spAutoFit/>
          </a:bodyPr>
          <a:lstStyle/>
          <a:p>
            <a:pPr algn="ctr"/>
            <a:r>
              <a:rPr lang="en-IE" sz="1600" b="1" dirty="0">
                <a:solidFill>
                  <a:srgbClr val="015D5A"/>
                </a:solidFill>
              </a:rPr>
              <a:t>Is féidir leat an bhileog </a:t>
            </a:r>
            <a:r>
              <a:rPr lang="en-IE" sz="1600" b="1" dirty="0" smtClean="0">
                <a:solidFill>
                  <a:srgbClr val="015D5A"/>
                </a:solidFill>
              </a:rPr>
              <a:t>ghníomhaíochta seo </a:t>
            </a:r>
            <a:r>
              <a:rPr lang="en-IE" sz="1600" b="1" dirty="0">
                <a:solidFill>
                  <a:srgbClr val="015D5A"/>
                </a:solidFill>
              </a:rPr>
              <a:t>a </a:t>
            </a:r>
            <a:r>
              <a:rPr lang="en-IE" sz="1600" b="1" dirty="0">
                <a:solidFill>
                  <a:srgbClr val="015D5A"/>
                </a:solidFill>
                <a:hlinkClick r:id="rId3"/>
              </a:rPr>
              <a:t>íoslódáil</a:t>
            </a:r>
            <a:r>
              <a:rPr lang="en-IE" sz="1600" b="1" dirty="0">
                <a:solidFill>
                  <a:srgbClr val="015D5A"/>
                </a:solidFill>
              </a:rPr>
              <a:t> ón suíomh gréasáin nó í a tharraingt tú </a:t>
            </a:r>
            <a:r>
              <a:rPr lang="en-IE" sz="1600" b="1" dirty="0" smtClean="0">
                <a:solidFill>
                  <a:srgbClr val="015D5A"/>
                </a:solidFill>
              </a:rPr>
              <a:t>féin!</a:t>
            </a:r>
            <a:endParaRPr lang="en-IE" sz="1600" b="1" dirty="0">
              <a:solidFill>
                <a:srgbClr val="015D5A"/>
              </a:solidFill>
            </a:endParaRPr>
          </a:p>
          <a:p>
            <a:pPr algn="ctr"/>
            <a:endParaRPr lang="en-IE" sz="1600" b="1" dirty="0">
              <a:solidFill>
                <a:srgbClr val="015D5A"/>
              </a:solidFill>
            </a:endParaRPr>
          </a:p>
        </p:txBody>
      </p:sp>
      <p:sp>
        <p:nvSpPr>
          <p:cNvPr id="5" name="Rectangle 4"/>
          <p:cNvSpPr/>
          <p:nvPr/>
        </p:nvSpPr>
        <p:spPr>
          <a:xfrm>
            <a:off x="855723" y="1578738"/>
            <a:ext cx="5489452" cy="923330"/>
          </a:xfrm>
          <a:prstGeom prst="rect">
            <a:avLst/>
          </a:prstGeom>
        </p:spPr>
        <p:txBody>
          <a:bodyPr wrap="none">
            <a:spAutoFit/>
          </a:bodyPr>
          <a:lstStyle/>
          <a:p>
            <a:pPr algn="ctr"/>
            <a:r>
              <a:rPr lang="en-IE" b="1" i="1" dirty="0">
                <a:solidFill>
                  <a:srgbClr val="015D5A"/>
                </a:solidFill>
              </a:rPr>
              <a:t>Seasann AUF d’eolas atá Agam, eolas atá Uaim, </a:t>
            </a:r>
            <a:endParaRPr lang="en-IE" b="1" i="1" dirty="0" smtClean="0">
              <a:solidFill>
                <a:srgbClr val="015D5A"/>
              </a:solidFill>
            </a:endParaRPr>
          </a:p>
          <a:p>
            <a:pPr algn="ctr"/>
            <a:r>
              <a:rPr lang="en-IE" b="1" i="1" dirty="0" smtClean="0">
                <a:solidFill>
                  <a:srgbClr val="015D5A"/>
                </a:solidFill>
              </a:rPr>
              <a:t>Foghlamtha agam</a:t>
            </a:r>
          </a:p>
          <a:p>
            <a:pPr algn="ctr"/>
            <a:r>
              <a:rPr lang="en-IE" b="1" i="1" dirty="0" smtClean="0">
                <a:solidFill>
                  <a:srgbClr val="015D5A"/>
                </a:solidFill>
              </a:rPr>
              <a:t> </a:t>
            </a:r>
            <a:endParaRPr lang="en-IE" b="1" i="1" dirty="0">
              <a:solidFill>
                <a:srgbClr val="015D5A"/>
              </a:solidFill>
            </a:endParaRPr>
          </a:p>
        </p:txBody>
      </p:sp>
      <p:pic>
        <p:nvPicPr>
          <p:cNvPr id="9" name="Picture 8"/>
          <p:cNvPicPr>
            <a:picLocks noChangeAspect="1"/>
          </p:cNvPicPr>
          <p:nvPr/>
        </p:nvPicPr>
        <p:blipFill>
          <a:blip r:embed="rId4"/>
          <a:stretch>
            <a:fillRect/>
          </a:stretch>
        </p:blipFill>
        <p:spPr>
          <a:xfrm>
            <a:off x="7453929" y="2101209"/>
            <a:ext cx="3812401" cy="3153114"/>
          </a:xfrm>
          <a:prstGeom prst="rect">
            <a:avLst/>
          </a:prstGeom>
        </p:spPr>
      </p:pic>
      <p:pic>
        <p:nvPicPr>
          <p:cNvPr id="10" name="Picture 9"/>
          <p:cNvPicPr>
            <a:picLocks noChangeAspect="1"/>
          </p:cNvPicPr>
          <p:nvPr/>
        </p:nvPicPr>
        <p:blipFill>
          <a:blip r:embed="rId5"/>
          <a:stretch>
            <a:fillRect/>
          </a:stretch>
        </p:blipFill>
        <p:spPr>
          <a:xfrm>
            <a:off x="7902804" y="711963"/>
            <a:ext cx="2914650" cy="866775"/>
          </a:xfrm>
          <a:prstGeom prst="rect">
            <a:avLst/>
          </a:prstGeom>
        </p:spPr>
      </p:pic>
    </p:spTree>
    <p:extLst>
      <p:ext uri="{BB962C8B-B14F-4D97-AF65-F5344CB8AC3E}">
        <p14:creationId xmlns:p14="http://schemas.microsoft.com/office/powerpoint/2010/main" val="3264603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784800"/>
            <a:ext cx="6300789" cy="640800"/>
          </a:xfrm>
        </p:spPr>
        <p:txBody>
          <a:bodyPr>
            <a:normAutofit/>
          </a:bodyPr>
          <a:lstStyle/>
          <a:p>
            <a:r>
              <a:rPr lang="en-IE" dirty="0" smtClean="0"/>
              <a:t>Foghlaim níos mó faoin Libéir!</a:t>
            </a:r>
            <a:endParaRPr lang="en-IE" dirty="0"/>
          </a:p>
        </p:txBody>
      </p:sp>
      <p:sp>
        <p:nvSpPr>
          <p:cNvPr id="3" name="Content Placeholder 2"/>
          <p:cNvSpPr>
            <a:spLocks noGrp="1"/>
          </p:cNvSpPr>
          <p:nvPr>
            <p:ph sz="quarter" idx="13"/>
          </p:nvPr>
        </p:nvSpPr>
        <p:spPr>
          <a:xfrm>
            <a:off x="457199" y="1714500"/>
            <a:ext cx="7018877" cy="4700588"/>
          </a:xfrm>
        </p:spPr>
        <p:txBody>
          <a:bodyPr>
            <a:normAutofit fontScale="92500" lnSpcReduction="20000"/>
          </a:bodyPr>
          <a:lstStyle/>
          <a:p>
            <a:endParaRPr lang="en-IE" sz="3200" dirty="0" smtClean="0">
              <a:solidFill>
                <a:srgbClr val="015D5A"/>
              </a:solidFill>
            </a:endParaRPr>
          </a:p>
          <a:p>
            <a:r>
              <a:rPr lang="en-IE" sz="3200" dirty="0" smtClean="0">
                <a:solidFill>
                  <a:srgbClr val="015D5A"/>
                </a:solidFill>
              </a:rPr>
              <a:t>Déan póstaer/colláis faoin méid a d’fhoghlaim tú agus taispeáin dúinn é! </a:t>
            </a:r>
            <a:endParaRPr lang="en-IE" sz="3200" dirty="0">
              <a:solidFill>
                <a:srgbClr val="015D5A"/>
              </a:solidFill>
            </a:endParaRPr>
          </a:p>
          <a:p>
            <a:r>
              <a:rPr lang="en-IE" sz="3200" dirty="0" smtClean="0">
                <a:solidFill>
                  <a:srgbClr val="015D5A"/>
                </a:solidFill>
              </a:rPr>
              <a:t>Cuir próifíl tíre ar an Libéir le chéile – bain úsáid as na próifílí ar ár suíomh gréasáin mar </a:t>
            </a:r>
            <a:r>
              <a:rPr lang="en-IE" sz="3200" dirty="0" smtClean="0">
                <a:solidFill>
                  <a:srgbClr val="015D5A"/>
                </a:solidFill>
                <a:hlinkClick r:id="rId3"/>
              </a:rPr>
              <a:t>shampla!</a:t>
            </a:r>
            <a:r>
              <a:rPr lang="en-IE" sz="3200" dirty="0" smtClean="0">
                <a:solidFill>
                  <a:srgbClr val="015D5A"/>
                </a:solidFill>
              </a:rPr>
              <a:t> </a:t>
            </a:r>
          </a:p>
          <a:p>
            <a:r>
              <a:rPr lang="en-IE" sz="3200" dirty="0">
                <a:solidFill>
                  <a:srgbClr val="015D5A"/>
                </a:solidFill>
              </a:rPr>
              <a:t>Féach ar roinnt físeán ar ár gcainéal YouTube </a:t>
            </a:r>
            <a:endParaRPr lang="en-IE" sz="3200" dirty="0" smtClean="0">
              <a:solidFill>
                <a:srgbClr val="015D5A"/>
              </a:solidFill>
            </a:endParaRPr>
          </a:p>
          <a:p>
            <a:r>
              <a:rPr lang="en-IE" sz="3200" dirty="0">
                <a:solidFill>
                  <a:srgbClr val="015D5A"/>
                </a:solidFill>
              </a:rPr>
              <a:t>Féach ar ár suíomh gréasáin don nuacht is déanaí! </a:t>
            </a:r>
          </a:p>
          <a:p>
            <a:endParaRPr lang="en-IE" sz="3200" dirty="0">
              <a:solidFill>
                <a:srgbClr val="015D5A"/>
              </a:solidFill>
            </a:endParaRPr>
          </a:p>
          <a:p>
            <a:pPr marL="0" indent="0">
              <a:buNone/>
            </a:pPr>
            <a:endParaRPr lang="en-IE" sz="3200" dirty="0" smtClean="0">
              <a:solidFill>
                <a:srgbClr val="015D5A"/>
              </a:solidFill>
            </a:endParaRPr>
          </a:p>
        </p:txBody>
      </p:sp>
      <p:pic>
        <p:nvPicPr>
          <p:cNvPr id="5" name="Picture 4"/>
          <p:cNvPicPr>
            <a:picLocks noChangeAspect="1"/>
          </p:cNvPicPr>
          <p:nvPr/>
        </p:nvPicPr>
        <p:blipFill>
          <a:blip r:embed="rId4"/>
          <a:stretch>
            <a:fillRect/>
          </a:stretch>
        </p:blipFill>
        <p:spPr>
          <a:xfrm>
            <a:off x="7987327" y="2047870"/>
            <a:ext cx="3633173" cy="1995493"/>
          </a:xfrm>
          <a:prstGeom prst="rect">
            <a:avLst/>
          </a:prstGeom>
        </p:spPr>
      </p:pic>
    </p:spTree>
    <p:extLst>
      <p:ext uri="{BB962C8B-B14F-4D97-AF65-F5344CB8AC3E}">
        <p14:creationId xmlns:p14="http://schemas.microsoft.com/office/powerpoint/2010/main" val="33875482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560" y="784800"/>
            <a:ext cx="4369421" cy="572052"/>
          </a:xfrm>
        </p:spPr>
        <p:txBody>
          <a:bodyPr>
            <a:normAutofit fontScale="90000"/>
          </a:bodyPr>
          <a:lstStyle/>
          <a:p>
            <a:r>
              <a:rPr lang="en-IE" dirty="0" smtClean="0"/>
              <a:t>Téigh i dteagmháil linn!</a:t>
            </a:r>
            <a:endParaRPr lang="en-IE" dirty="0"/>
          </a:p>
        </p:txBody>
      </p:sp>
      <p:sp>
        <p:nvSpPr>
          <p:cNvPr id="6" name="TextBox 5"/>
          <p:cNvSpPr txBox="1"/>
          <p:nvPr/>
        </p:nvSpPr>
        <p:spPr>
          <a:xfrm>
            <a:off x="674370" y="2146904"/>
            <a:ext cx="11203159" cy="4339650"/>
          </a:xfrm>
          <a:prstGeom prst="rect">
            <a:avLst/>
          </a:prstGeom>
          <a:noFill/>
        </p:spPr>
        <p:txBody>
          <a:bodyPr wrap="square" rtlCol="0">
            <a:spAutoFit/>
          </a:bodyPr>
          <a:lstStyle/>
          <a:p>
            <a:pPr algn="ctr"/>
            <a:r>
              <a:rPr lang="en-IE" sz="3600" b="1" dirty="0" smtClean="0">
                <a:solidFill>
                  <a:srgbClr val="00B5AD"/>
                </a:solidFill>
              </a:rPr>
              <a:t>Concern Active</a:t>
            </a:r>
          </a:p>
          <a:p>
            <a:pPr algn="ctr"/>
            <a:r>
              <a:rPr lang="en-IE" sz="3600" b="1" dirty="0" smtClean="0">
                <a:solidFill>
                  <a:srgbClr val="00B5AD"/>
                </a:solidFill>
              </a:rPr>
              <a:t> </a:t>
            </a:r>
          </a:p>
          <a:p>
            <a:r>
              <a:rPr lang="en-IE" sz="3600" b="1" dirty="0" smtClean="0">
                <a:solidFill>
                  <a:srgbClr val="015D5A"/>
                </a:solidFill>
              </a:rPr>
              <a:t>Twitter</a:t>
            </a:r>
            <a:r>
              <a:rPr lang="en-IE" sz="3600" b="1" dirty="0" smtClean="0">
                <a:solidFill>
                  <a:srgbClr val="00B5AD"/>
                </a:solidFill>
              </a:rPr>
              <a:t> 	@</a:t>
            </a:r>
            <a:r>
              <a:rPr lang="en-IE" sz="3600" b="1" dirty="0" err="1" smtClean="0">
                <a:solidFill>
                  <a:srgbClr val="00B5AD"/>
                </a:solidFill>
              </a:rPr>
              <a:t>Concernactive</a:t>
            </a:r>
            <a:r>
              <a:rPr lang="en-IE" sz="3600" b="1" dirty="0" smtClean="0">
                <a:solidFill>
                  <a:srgbClr val="00B5AD"/>
                </a:solidFill>
              </a:rPr>
              <a:t> </a:t>
            </a:r>
          </a:p>
          <a:p>
            <a:endParaRPr lang="en-IE" sz="3600" b="1" dirty="0" smtClean="0">
              <a:solidFill>
                <a:srgbClr val="00B5AD"/>
              </a:solidFill>
            </a:endParaRPr>
          </a:p>
          <a:p>
            <a:r>
              <a:rPr lang="en-IE" sz="3600" b="1" dirty="0" smtClean="0">
                <a:solidFill>
                  <a:srgbClr val="015D5A"/>
                </a:solidFill>
              </a:rPr>
              <a:t>Instagram</a:t>
            </a:r>
            <a:r>
              <a:rPr lang="en-IE" sz="3600" b="1" dirty="0" smtClean="0">
                <a:solidFill>
                  <a:srgbClr val="00B5AD"/>
                </a:solidFill>
              </a:rPr>
              <a:t> @</a:t>
            </a:r>
            <a:r>
              <a:rPr lang="en-IE" sz="3600" b="1" dirty="0" err="1" smtClean="0">
                <a:solidFill>
                  <a:srgbClr val="00B5AD"/>
                </a:solidFill>
              </a:rPr>
              <a:t>Concernactive</a:t>
            </a:r>
            <a:r>
              <a:rPr lang="en-IE" sz="3600" b="1" dirty="0" smtClean="0">
                <a:solidFill>
                  <a:srgbClr val="00B5AD"/>
                </a:solidFill>
              </a:rPr>
              <a:t> </a:t>
            </a:r>
          </a:p>
          <a:p>
            <a:endParaRPr lang="en-IE" sz="3600" b="1" dirty="0" smtClean="0">
              <a:solidFill>
                <a:srgbClr val="00B5AD"/>
              </a:solidFill>
            </a:endParaRPr>
          </a:p>
          <a:p>
            <a:r>
              <a:rPr lang="en-IE" sz="3600" b="1" dirty="0" smtClean="0">
                <a:solidFill>
                  <a:srgbClr val="015D5A"/>
                </a:solidFill>
              </a:rPr>
              <a:t>Suíomh</a:t>
            </a:r>
            <a:r>
              <a:rPr lang="en-IE" sz="3600" b="1" dirty="0" smtClean="0">
                <a:solidFill>
                  <a:srgbClr val="00B5AD"/>
                </a:solidFill>
              </a:rPr>
              <a:t> </a:t>
            </a:r>
            <a:r>
              <a:rPr lang="en-IE" sz="3600" b="1" dirty="0" smtClean="0">
                <a:solidFill>
                  <a:srgbClr val="00B5AD"/>
                </a:solidFill>
                <a:hlinkClick r:id="rId3"/>
              </a:rPr>
              <a:t>www.concern.net</a:t>
            </a:r>
            <a:endParaRPr lang="en-IE" sz="3600" b="1" dirty="0" smtClean="0">
              <a:solidFill>
                <a:srgbClr val="00B5AD"/>
              </a:solidFill>
            </a:endParaRPr>
          </a:p>
          <a:p>
            <a:endParaRPr lang="en-IE" sz="2400" dirty="0" smtClean="0">
              <a:latin typeface="+mj-lt"/>
            </a:endParaRPr>
          </a:p>
        </p:txBody>
      </p:sp>
      <p:sp>
        <p:nvSpPr>
          <p:cNvPr id="3" name="AutoShape 2" descr="Image result for twitter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1032" name="Picture 8" descr="Image result for twitter 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0649" y="3249228"/>
            <a:ext cx="918376" cy="61436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insta 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79413" y="4039730"/>
            <a:ext cx="1123950" cy="112395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website icon"/>
          <p:cNvPicPr>
            <a:picLocks noChangeAspect="1" noChangeArrowheads="1"/>
          </p:cNvPicPr>
          <p:nvPr/>
        </p:nvPicPr>
        <p:blipFill rotWithShape="1">
          <a:blip r:embed="rId6">
            <a:extLst>
              <a:ext uri="{28A0092B-C50C-407E-A947-70E740481C1C}">
                <a14:useLocalDpi xmlns:a14="http://schemas.microsoft.com/office/drawing/2010/main" val="0"/>
              </a:ext>
            </a:extLst>
          </a:blip>
          <a:srcRect t="7798" b="20952"/>
          <a:stretch/>
        </p:blipFill>
        <p:spPr bwMode="auto">
          <a:xfrm>
            <a:off x="6779413" y="5215938"/>
            <a:ext cx="1238250" cy="95011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36509" y="1755699"/>
            <a:ext cx="6278880" cy="1094232"/>
          </a:xfrm>
          <a:prstGeom prst="rect">
            <a:avLst/>
          </a:prstGeom>
        </p:spPr>
      </p:pic>
    </p:spTree>
    <p:extLst>
      <p:ext uri="{BB962C8B-B14F-4D97-AF65-F5344CB8AC3E}">
        <p14:creationId xmlns:p14="http://schemas.microsoft.com/office/powerpoint/2010/main" val="18833283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3337" y="2616412"/>
            <a:ext cx="9025517" cy="1572130"/>
          </a:xfrm>
          <a:prstGeom prst="rect">
            <a:avLst/>
          </a:prstGeom>
        </p:spPr>
      </p:pic>
    </p:spTree>
    <p:extLst>
      <p:ext uri="{BB962C8B-B14F-4D97-AF65-F5344CB8AC3E}">
        <p14:creationId xmlns:p14="http://schemas.microsoft.com/office/powerpoint/2010/main" val="11634867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460091" y="2239200"/>
            <a:ext cx="547845" cy="461665"/>
          </a:xfrm>
          <a:prstGeom prst="rect">
            <a:avLst/>
          </a:prstGeom>
          <a:solidFill>
            <a:schemeClr val="bg1"/>
          </a:solidFill>
        </p:spPr>
        <p:txBody>
          <a:bodyPr wrap="square" rtlCol="0">
            <a:spAutoFit/>
          </a:bodyPr>
          <a:lstStyle/>
          <a:p>
            <a:endParaRPr lang="en-IE" sz="2400" b="1" dirty="0">
              <a:solidFill>
                <a:srgbClr val="01B6AD"/>
              </a:solidFill>
            </a:endParaRPr>
          </a:p>
        </p:txBody>
      </p:sp>
      <p:sp>
        <p:nvSpPr>
          <p:cNvPr id="14" name="Title 1">
            <a:extLst>
              <a:ext uri="{FF2B5EF4-FFF2-40B4-BE49-F238E27FC236}">
                <a16:creationId xmlns:a16="http://schemas.microsoft.com/office/drawing/2014/main" id="{5C52CC34-A218-294A-B028-00F736A13187}"/>
              </a:ext>
            </a:extLst>
          </p:cNvPr>
          <p:cNvSpPr txBox="1">
            <a:spLocks/>
          </p:cNvSpPr>
          <p:nvPr/>
        </p:nvSpPr>
        <p:spPr>
          <a:xfrm>
            <a:off x="6909124" y="1385562"/>
            <a:ext cx="5064045" cy="5236335"/>
          </a:xfrm>
          <a:prstGeom prst="rect">
            <a:avLst/>
          </a:prstGeom>
          <a:noFill/>
        </p:spPr>
        <p:txBody>
          <a:bodyPr vert="horz" lIns="91440" tIns="45720" rIns="91440" bIns="45720" rtlCol="0" anchor="t" anchorCtr="0">
            <a:noAutofit/>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marL="857250" indent="-857250">
              <a:buFont typeface="Arial" panose="020B0604020202020204" pitchFamily="34" charset="0"/>
              <a:buChar char="•"/>
            </a:pPr>
            <a:r>
              <a:rPr lang="en-US" sz="2000" dirty="0" smtClean="0">
                <a:solidFill>
                  <a:srgbClr val="015D5A"/>
                </a:solidFill>
              </a:rPr>
              <a:t>Íoslódáil an leabhar saor in aisce </a:t>
            </a:r>
            <a:r>
              <a:rPr lang="en-US" sz="2000" dirty="0" smtClean="0">
                <a:solidFill>
                  <a:srgbClr val="FF0000"/>
                </a:solidFill>
                <a:hlinkClick r:id="rId3"/>
              </a:rPr>
              <a:t>anseo</a:t>
            </a:r>
            <a:r>
              <a:rPr lang="en-US" sz="2000" dirty="0" smtClean="0">
                <a:solidFill>
                  <a:srgbClr val="015D5A"/>
                </a:solidFill>
              </a:rPr>
              <a:t>! </a:t>
            </a:r>
            <a:endParaRPr lang="en-US" sz="2000" dirty="0">
              <a:solidFill>
                <a:srgbClr val="015D5A"/>
              </a:solidFill>
            </a:endParaRPr>
          </a:p>
          <a:p>
            <a:pPr marL="857250" indent="-857250">
              <a:buFont typeface="Arial" panose="020B0604020202020204" pitchFamily="34" charset="0"/>
              <a:buChar char="•"/>
            </a:pPr>
            <a:r>
              <a:rPr lang="en-US" sz="2000" dirty="0" smtClean="0">
                <a:solidFill>
                  <a:srgbClr val="015D5A"/>
                </a:solidFill>
              </a:rPr>
              <a:t>Is leabhar scéalta maisithe é </a:t>
            </a:r>
            <a:r>
              <a:rPr lang="en-US" sz="2000" i="1" dirty="0" smtClean="0">
                <a:solidFill>
                  <a:srgbClr val="015D5A"/>
                </a:solidFill>
              </a:rPr>
              <a:t>Duine Mar Mé </a:t>
            </a:r>
            <a:r>
              <a:rPr lang="en-US" sz="2000" dirty="0" smtClean="0">
                <a:solidFill>
                  <a:srgbClr val="015D5A"/>
                </a:solidFill>
              </a:rPr>
              <a:t>a insíonn scéalta páistí a chónaíonn i dtíortha ina n-</a:t>
            </a:r>
            <a:r>
              <a:rPr lang="en-US" sz="2000" dirty="0" err="1" smtClean="0">
                <a:solidFill>
                  <a:srgbClr val="015D5A"/>
                </a:solidFill>
              </a:rPr>
              <a:t>oibríonn</a:t>
            </a:r>
            <a:r>
              <a:rPr lang="en-US" sz="2000" dirty="0" smtClean="0">
                <a:solidFill>
                  <a:srgbClr val="015D5A"/>
                </a:solidFill>
              </a:rPr>
              <a:t> </a:t>
            </a:r>
            <a:r>
              <a:rPr lang="en-US" sz="2000" dirty="0" smtClean="0">
                <a:solidFill>
                  <a:srgbClr val="015D5A"/>
                </a:solidFill>
              </a:rPr>
              <a:t>Concern</a:t>
            </a:r>
            <a:endParaRPr lang="en-US" sz="2000" dirty="0" smtClean="0">
              <a:solidFill>
                <a:srgbClr val="015D5A"/>
              </a:solidFill>
            </a:endParaRPr>
          </a:p>
          <a:p>
            <a:pPr marL="857250" indent="-857250">
              <a:buFont typeface="Arial" panose="020B0604020202020204" pitchFamily="34" charset="0"/>
              <a:buChar char="•"/>
            </a:pPr>
            <a:r>
              <a:rPr lang="en-US" sz="2000" dirty="0" smtClean="0">
                <a:solidFill>
                  <a:srgbClr val="015D5A"/>
                </a:solidFill>
              </a:rPr>
              <a:t>Tá sé oiriúnach do pháistí </a:t>
            </a:r>
            <a:r>
              <a:rPr lang="en-US" sz="2000" dirty="0" err="1" smtClean="0">
                <a:solidFill>
                  <a:srgbClr val="015D5A"/>
                </a:solidFill>
              </a:rPr>
              <a:t>sinsir</a:t>
            </a:r>
            <a:r>
              <a:rPr lang="en-US" sz="2000" dirty="0" smtClean="0">
                <a:solidFill>
                  <a:srgbClr val="015D5A"/>
                </a:solidFill>
              </a:rPr>
              <a:t> </a:t>
            </a:r>
            <a:r>
              <a:rPr lang="en-US" sz="2000" dirty="0" err="1" smtClean="0">
                <a:solidFill>
                  <a:srgbClr val="015D5A"/>
                </a:solidFill>
              </a:rPr>
              <a:t>bunscoile</a:t>
            </a:r>
            <a:endParaRPr lang="en-US" sz="2000" dirty="0">
              <a:solidFill>
                <a:srgbClr val="015D5A"/>
              </a:solidFill>
            </a:endParaRPr>
          </a:p>
          <a:p>
            <a:pPr marL="857250" indent="-857250">
              <a:buFont typeface="Arial" panose="020B0604020202020204" pitchFamily="34" charset="0"/>
              <a:buChar char="•"/>
            </a:pPr>
            <a:r>
              <a:rPr lang="en-US" sz="2000" dirty="0" smtClean="0">
                <a:solidFill>
                  <a:srgbClr val="015D5A"/>
                </a:solidFill>
              </a:rPr>
              <a:t>Ba chóir do thuismitheoirí/múinteoirí na scéalta a íoslódáil agus a léamh ar dtús </a:t>
            </a:r>
            <a:r>
              <a:rPr lang="en-US" sz="2000" dirty="0" err="1" smtClean="0">
                <a:solidFill>
                  <a:srgbClr val="015D5A"/>
                </a:solidFill>
              </a:rPr>
              <a:t>chun</a:t>
            </a:r>
            <a:r>
              <a:rPr lang="en-US" sz="2000" dirty="0" smtClean="0">
                <a:solidFill>
                  <a:srgbClr val="015D5A"/>
                </a:solidFill>
              </a:rPr>
              <a:t> </a:t>
            </a:r>
            <a:r>
              <a:rPr lang="en-US" sz="2000" dirty="0" err="1" smtClean="0">
                <a:solidFill>
                  <a:srgbClr val="015D5A"/>
                </a:solidFill>
              </a:rPr>
              <a:t>aithne</a:t>
            </a:r>
            <a:r>
              <a:rPr lang="en-US" sz="2000" dirty="0" smtClean="0">
                <a:solidFill>
                  <a:srgbClr val="015D5A"/>
                </a:solidFill>
              </a:rPr>
              <a:t> </a:t>
            </a:r>
            <a:r>
              <a:rPr lang="en-US" sz="2000" dirty="0" smtClean="0">
                <a:solidFill>
                  <a:srgbClr val="015D5A"/>
                </a:solidFill>
              </a:rPr>
              <a:t>a chur ar na ceisteanna a ardaítear agus ar na </a:t>
            </a:r>
            <a:r>
              <a:rPr lang="en-US" sz="2000" dirty="0" err="1" smtClean="0">
                <a:solidFill>
                  <a:srgbClr val="015D5A"/>
                </a:solidFill>
              </a:rPr>
              <a:t>téamaí</a:t>
            </a:r>
            <a:r>
              <a:rPr lang="en-US" sz="2000" dirty="0" smtClean="0">
                <a:solidFill>
                  <a:srgbClr val="015D5A"/>
                </a:solidFill>
              </a:rPr>
              <a:t> </a:t>
            </a:r>
            <a:r>
              <a:rPr lang="en-US" sz="2000" dirty="0" smtClean="0">
                <a:solidFill>
                  <a:srgbClr val="015D5A"/>
                </a:solidFill>
              </a:rPr>
              <a:t>a </a:t>
            </a:r>
            <a:r>
              <a:rPr lang="en-US" sz="2000" dirty="0" err="1" smtClean="0">
                <a:solidFill>
                  <a:srgbClr val="015D5A"/>
                </a:solidFill>
              </a:rPr>
              <a:t>luaitear</a:t>
            </a:r>
            <a:r>
              <a:rPr lang="en-US" sz="2000" dirty="0" smtClean="0">
                <a:solidFill>
                  <a:srgbClr val="015D5A"/>
                </a:solidFill>
              </a:rPr>
              <a:t> </a:t>
            </a:r>
            <a:r>
              <a:rPr lang="en-US" sz="2000" dirty="0" err="1" smtClean="0">
                <a:solidFill>
                  <a:srgbClr val="015D5A"/>
                </a:solidFill>
              </a:rPr>
              <a:t>iontu</a:t>
            </a:r>
            <a:endParaRPr lang="en-US" sz="2000" dirty="0" smtClean="0">
              <a:solidFill>
                <a:srgbClr val="015D5A"/>
              </a:solidFill>
            </a:endParaRPr>
          </a:p>
          <a:p>
            <a:pPr marL="857250" indent="-857250">
              <a:buFont typeface="Arial" panose="020B0604020202020204" pitchFamily="34" charset="0"/>
              <a:buChar char="•"/>
            </a:pPr>
            <a:r>
              <a:rPr lang="en-US" sz="2000" dirty="0" smtClean="0">
                <a:solidFill>
                  <a:srgbClr val="015D5A"/>
                </a:solidFill>
              </a:rPr>
              <a:t>Is féidir cóip chrua a ordú – </a:t>
            </a:r>
          </a:p>
          <a:p>
            <a:pPr marL="857250" indent="-857250">
              <a:buFont typeface="Arial" panose="020B0604020202020204" pitchFamily="34" charset="0"/>
              <a:buChar char="•"/>
            </a:pPr>
            <a:r>
              <a:rPr lang="en-US" sz="2000" dirty="0" smtClean="0">
                <a:solidFill>
                  <a:srgbClr val="015D5A"/>
                </a:solidFill>
              </a:rPr>
              <a:t>r-phost: </a:t>
            </a:r>
            <a:r>
              <a:rPr lang="en-US" sz="2000" dirty="0" smtClean="0">
                <a:solidFill>
                  <a:srgbClr val="015D5A"/>
                </a:solidFill>
                <a:hlinkClick r:id="rId4"/>
              </a:rPr>
              <a:t>resources@concern.net</a:t>
            </a:r>
            <a:endParaRPr lang="en-US" sz="2000" dirty="0">
              <a:solidFill>
                <a:srgbClr val="015D5A"/>
              </a:solidFill>
            </a:endParaRPr>
          </a:p>
        </p:txBody>
      </p:sp>
      <p:sp>
        <p:nvSpPr>
          <p:cNvPr id="15"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747498" y="1555676"/>
            <a:ext cx="6161626" cy="4473227"/>
          </a:xfrm>
        </p:spPr>
        <p:txBody>
          <a:bodyPr>
            <a:normAutofit fontScale="92500"/>
          </a:bodyPr>
          <a:lstStyle/>
          <a:p>
            <a:pPr marL="0" indent="0">
              <a:buNone/>
            </a:pPr>
            <a:endParaRPr lang="en-US" dirty="0" smtClean="0"/>
          </a:p>
          <a:p>
            <a:r>
              <a:rPr lang="en-US" dirty="0" smtClean="0"/>
              <a:t>Úsáid an cur i láthair sa mhodh </a:t>
            </a:r>
            <a:r>
              <a:rPr lang="en-US" u="sng" dirty="0" smtClean="0"/>
              <a:t>Slide Show </a:t>
            </a:r>
            <a:r>
              <a:rPr lang="en-US" dirty="0" smtClean="0"/>
              <a:t> </a:t>
            </a:r>
          </a:p>
          <a:p>
            <a:r>
              <a:rPr lang="en-US" dirty="0" smtClean="0"/>
              <a:t>Nuair a fheiceann tú            cliceáil air chun éisteacht leis na treoracha/an scéal</a:t>
            </a:r>
          </a:p>
          <a:p>
            <a:r>
              <a:rPr lang="en-US" dirty="0" smtClean="0"/>
              <a:t>Tá breis eolais ar fáil </a:t>
            </a:r>
            <a:r>
              <a:rPr lang="en-US" dirty="0"/>
              <a:t>d</a:t>
            </a:r>
            <a:r>
              <a:rPr lang="en-US" dirty="0" smtClean="0"/>
              <a:t>o mhúinteoirí/tuismitheoirí i nótaí an chur i láthair seo </a:t>
            </a:r>
          </a:p>
          <a:p>
            <a:r>
              <a:rPr lang="en-US" dirty="0" smtClean="0"/>
              <a:t>Tá gníomhaíocht le déanamh ag an deireadh </a:t>
            </a:r>
          </a:p>
          <a:p>
            <a:r>
              <a:rPr lang="en-US" dirty="0" smtClean="0"/>
              <a:t>Is féidir bileoga oibre agus breis eolais a fháil ar ár suíomh gréasáin </a:t>
            </a:r>
            <a:r>
              <a:rPr lang="en-US" dirty="0" smtClean="0">
                <a:solidFill>
                  <a:srgbClr val="FF0000"/>
                </a:solidFill>
                <a:hlinkClick r:id="rId3"/>
              </a:rPr>
              <a:t>anseo</a:t>
            </a:r>
            <a:endParaRPr lang="en-US" dirty="0">
              <a:solidFill>
                <a:srgbClr val="FF0000"/>
              </a:solidFill>
            </a:endParaRPr>
          </a:p>
        </p:txBody>
      </p:sp>
      <p:sp>
        <p:nvSpPr>
          <p:cNvPr id="16" name="Title 1">
            <a:extLst>
              <a:ext uri="{FF2B5EF4-FFF2-40B4-BE49-F238E27FC236}">
                <a16:creationId xmlns:a16="http://schemas.microsoft.com/office/drawing/2014/main" id="{7FE49D51-8DA6-B34F-AC02-E85C5A19D4A4}"/>
              </a:ext>
            </a:extLst>
          </p:cNvPr>
          <p:cNvSpPr>
            <a:spLocks noGrp="1"/>
          </p:cNvSpPr>
          <p:nvPr>
            <p:ph type="title"/>
          </p:nvPr>
        </p:nvSpPr>
        <p:spPr>
          <a:xfrm>
            <a:off x="519953" y="914876"/>
            <a:ext cx="6238035" cy="805493"/>
          </a:xfrm>
        </p:spPr>
        <p:txBody>
          <a:bodyPr>
            <a:normAutofit fontScale="90000"/>
          </a:bodyPr>
          <a:lstStyle/>
          <a:p>
            <a:r>
              <a:rPr lang="en-US" dirty="0" smtClean="0"/>
              <a:t>Conas an cur i láthair seo a úsáid </a:t>
            </a:r>
            <a:endParaRPr lang="en-US" dirty="0"/>
          </a:p>
        </p:txBody>
      </p:sp>
      <p:pic>
        <p:nvPicPr>
          <p:cNvPr id="2" name="Picture 1"/>
          <p:cNvPicPr>
            <a:picLocks noChangeAspect="1"/>
          </p:cNvPicPr>
          <p:nvPr/>
        </p:nvPicPr>
        <p:blipFill>
          <a:blip r:embed="rId5"/>
          <a:stretch>
            <a:fillRect/>
          </a:stretch>
        </p:blipFill>
        <p:spPr>
          <a:xfrm>
            <a:off x="3875356" y="2361169"/>
            <a:ext cx="771525" cy="561975"/>
          </a:xfrm>
          <a:prstGeom prst="rect">
            <a:avLst/>
          </a:prstGeom>
        </p:spPr>
      </p:pic>
    </p:spTree>
    <p:extLst>
      <p:ext uri="{BB962C8B-B14F-4D97-AF65-F5344CB8AC3E}">
        <p14:creationId xmlns:p14="http://schemas.microsoft.com/office/powerpoint/2010/main" val="36676525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893636" y="2670585"/>
            <a:ext cx="547845" cy="461665"/>
          </a:xfrm>
          <a:prstGeom prst="rect">
            <a:avLst/>
          </a:prstGeom>
          <a:solidFill>
            <a:schemeClr val="bg1"/>
          </a:solidFill>
        </p:spPr>
        <p:txBody>
          <a:bodyPr wrap="square" rtlCol="0">
            <a:spAutoFit/>
          </a:bodyPr>
          <a:lstStyle/>
          <a:p>
            <a:endParaRPr lang="en-IE" sz="2400" b="1" dirty="0">
              <a:solidFill>
                <a:srgbClr val="01B6AD"/>
              </a:solidFill>
            </a:endParaRPr>
          </a:p>
        </p:txBody>
      </p:sp>
      <p:sp>
        <p:nvSpPr>
          <p:cNvPr id="14" name="Title 1">
            <a:extLst>
              <a:ext uri="{FF2B5EF4-FFF2-40B4-BE49-F238E27FC236}">
                <a16:creationId xmlns:a16="http://schemas.microsoft.com/office/drawing/2014/main" id="{7FE49D51-8DA6-B34F-AC02-E85C5A19D4A4}"/>
              </a:ext>
            </a:extLst>
          </p:cNvPr>
          <p:cNvSpPr>
            <a:spLocks noGrp="1"/>
          </p:cNvSpPr>
          <p:nvPr>
            <p:ph type="title"/>
          </p:nvPr>
        </p:nvSpPr>
        <p:spPr>
          <a:xfrm>
            <a:off x="188654" y="440550"/>
            <a:ext cx="2141591" cy="827811"/>
          </a:xfrm>
        </p:spPr>
        <p:txBody>
          <a:bodyPr>
            <a:normAutofit/>
          </a:bodyPr>
          <a:lstStyle/>
          <a:p>
            <a:r>
              <a:rPr lang="en-US" dirty="0" smtClean="0"/>
              <a:t>Cé muid?</a:t>
            </a:r>
            <a:endParaRPr lang="en-US" dirty="0"/>
          </a:p>
        </p:txBody>
      </p:sp>
      <p:pic>
        <p:nvPicPr>
          <p:cNvPr id="2" name="Picture 1"/>
          <p:cNvPicPr>
            <a:picLocks noChangeAspect="1"/>
          </p:cNvPicPr>
          <p:nvPr/>
        </p:nvPicPr>
        <p:blipFill>
          <a:blip r:embed="rId3"/>
          <a:stretch>
            <a:fillRect/>
          </a:stretch>
        </p:blipFill>
        <p:spPr>
          <a:xfrm>
            <a:off x="2330245" y="545690"/>
            <a:ext cx="8939827" cy="6120581"/>
          </a:xfrm>
          <a:prstGeom prst="rect">
            <a:avLst/>
          </a:prstGeom>
        </p:spPr>
      </p:pic>
    </p:spTree>
    <p:extLst>
      <p:ext uri="{BB962C8B-B14F-4D97-AF65-F5344CB8AC3E}">
        <p14:creationId xmlns:p14="http://schemas.microsoft.com/office/powerpoint/2010/main" val="41057887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p:txBody>
          <a:bodyPr/>
          <a:lstStyle/>
          <a:p>
            <a:endParaRPr lang="en-US"/>
          </a:p>
        </p:txBody>
      </p:sp>
      <p:pic>
        <p:nvPicPr>
          <p:cNvPr id="4" name="Picture 3"/>
          <p:cNvPicPr>
            <a:picLocks noChangeAspect="1"/>
          </p:cNvPicPr>
          <p:nvPr/>
        </p:nvPicPr>
        <p:blipFill>
          <a:blip r:embed="rId5"/>
          <a:stretch>
            <a:fillRect/>
          </a:stretch>
        </p:blipFill>
        <p:spPr>
          <a:xfrm>
            <a:off x="588580" y="937299"/>
            <a:ext cx="10854982" cy="5489876"/>
          </a:xfrm>
          <a:prstGeom prst="rect">
            <a:avLst/>
          </a:prstGeom>
        </p:spPr>
      </p:pic>
      <p:sp>
        <p:nvSpPr>
          <p:cNvPr id="5" name="Title 1">
            <a:extLst>
              <a:ext uri="{FF2B5EF4-FFF2-40B4-BE49-F238E27FC236}">
                <a16:creationId xmlns:a16="http://schemas.microsoft.com/office/drawing/2014/main" id="{7FE49D51-8DA6-B34F-AC02-E85C5A19D4A4}"/>
              </a:ext>
            </a:extLst>
          </p:cNvPr>
          <p:cNvSpPr>
            <a:spLocks noGrp="1"/>
          </p:cNvSpPr>
          <p:nvPr>
            <p:ph type="title"/>
          </p:nvPr>
        </p:nvSpPr>
        <p:spPr>
          <a:xfrm>
            <a:off x="898634" y="1026538"/>
            <a:ext cx="4377559" cy="640800"/>
          </a:xfrm>
        </p:spPr>
        <p:txBody>
          <a:bodyPr>
            <a:normAutofit/>
          </a:bodyPr>
          <a:lstStyle/>
          <a:p>
            <a:r>
              <a:rPr lang="en-US" dirty="0" smtClean="0"/>
              <a:t>Cá mbímid ag obair?</a:t>
            </a:r>
            <a:endParaRPr lang="en-US" dirty="0"/>
          </a:p>
        </p:txBody>
      </p:sp>
      <p:sp>
        <p:nvSpPr>
          <p:cNvPr id="6" name="TextBox 5"/>
          <p:cNvSpPr txBox="1"/>
          <p:nvPr/>
        </p:nvSpPr>
        <p:spPr>
          <a:xfrm>
            <a:off x="1646038" y="2219584"/>
            <a:ext cx="1164101" cy="584775"/>
          </a:xfrm>
          <a:prstGeom prst="rect">
            <a:avLst/>
          </a:prstGeom>
          <a:solidFill>
            <a:schemeClr val="bg1"/>
          </a:solidFill>
        </p:spPr>
        <p:txBody>
          <a:bodyPr wrap="none" rtlCol="0">
            <a:spAutoFit/>
          </a:bodyPr>
          <a:lstStyle/>
          <a:p>
            <a:r>
              <a:rPr lang="en-IE" sz="3200" b="1" dirty="0" smtClean="0">
                <a:solidFill>
                  <a:srgbClr val="015D5A"/>
                </a:solidFill>
              </a:rPr>
              <a:t>23</a:t>
            </a:r>
            <a:r>
              <a:rPr lang="en-IE" sz="3200" b="1" dirty="0" smtClean="0"/>
              <a:t> </a:t>
            </a:r>
            <a:r>
              <a:rPr lang="en-IE" sz="3200" b="1" dirty="0" smtClean="0">
                <a:solidFill>
                  <a:srgbClr val="015D5A"/>
                </a:solidFill>
              </a:rPr>
              <a:t>tír</a:t>
            </a:r>
            <a:endParaRPr lang="en-IE" sz="3200" b="1" dirty="0"/>
          </a:p>
        </p:txBody>
      </p:sp>
      <p:pic>
        <p:nvPicPr>
          <p:cNvPr id="8" name="Bangla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96238" y="2387318"/>
            <a:ext cx="609600" cy="609600"/>
          </a:xfrm>
          <a:prstGeom prst="rect">
            <a:avLst/>
          </a:prstGeom>
        </p:spPr>
      </p:pic>
    </p:spTree>
    <p:extLst>
      <p:ext uri="{BB962C8B-B14F-4D97-AF65-F5344CB8AC3E}">
        <p14:creationId xmlns:p14="http://schemas.microsoft.com/office/powerpoint/2010/main" val="2653174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52865" fill="hold"/>
                                        <p:tgtEl>
                                          <p:spTgt spid="8"/>
                                        </p:tgtEl>
                                      </p:cBhvr>
                                    </p:cmd>
                                  </p:childTnLst>
                                </p:cTn>
                              </p:par>
                            </p:childTnLst>
                          </p:cTn>
                        </p:par>
                      </p:childTnLst>
                    </p:cTn>
                  </p:par>
                </p:childTnLst>
              </p:cTn>
              <p:nextCondLst>
                <p:cond evt="onClick" delay="0">
                  <p:tgtEl>
                    <p:spTgt spid="8"/>
                  </p:tgtEl>
                </p:cond>
              </p:nextCondLst>
            </p:seq>
            <p:audio>
              <p:cMediaNode vol="80000">
                <p:cTn id="12" fill="hold" display="0">
                  <p:stCondLst>
                    <p:cond delay="indefinite"/>
                  </p:stCondLst>
                  <p:endCondLst>
                    <p:cond evt="onStopAudio" delay="0">
                      <p:tgtEl>
                        <p:sldTgt/>
                      </p:tgtEl>
                    </p:cond>
                  </p:endCondLst>
                </p:cTn>
                <p:tgtEl>
                  <p:spTgt spid="8"/>
                </p:tgtEl>
              </p:cMediaNode>
            </p:audio>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442185" y="1489510"/>
            <a:ext cx="4896000" cy="4772703"/>
          </a:xfrm>
        </p:spPr>
        <p:txBody>
          <a:bodyPr>
            <a:normAutofit fontScale="92500" lnSpcReduction="10000"/>
          </a:bodyPr>
          <a:lstStyle/>
          <a:p>
            <a:pPr marL="0" indent="0">
              <a:buNone/>
            </a:pPr>
            <a:r>
              <a:rPr lang="en-US" dirty="0" smtClean="0">
                <a:solidFill>
                  <a:srgbClr val="015D5A"/>
                </a:solidFill>
              </a:rPr>
              <a:t>Scéalta páistí a chónaíonn</a:t>
            </a:r>
          </a:p>
          <a:p>
            <a:pPr marL="0" indent="0">
              <a:buNone/>
            </a:pPr>
            <a:r>
              <a:rPr lang="en-US" dirty="0" smtClean="0">
                <a:solidFill>
                  <a:srgbClr val="015D5A"/>
                </a:solidFill>
              </a:rPr>
              <a:t>in 8 </a:t>
            </a:r>
            <a:r>
              <a:rPr lang="en-US" dirty="0" err="1" smtClean="0">
                <a:solidFill>
                  <a:srgbClr val="015D5A"/>
                </a:solidFill>
              </a:rPr>
              <a:t>tír</a:t>
            </a:r>
            <a:r>
              <a:rPr lang="en-US" dirty="0" smtClean="0">
                <a:solidFill>
                  <a:srgbClr val="015D5A"/>
                </a:solidFill>
              </a:rPr>
              <a:t> </a:t>
            </a:r>
            <a:r>
              <a:rPr lang="en-US" dirty="0" err="1" smtClean="0">
                <a:solidFill>
                  <a:srgbClr val="015D5A"/>
                </a:solidFill>
              </a:rPr>
              <a:t>éagsúil</a:t>
            </a:r>
            <a:endParaRPr lang="en-US" dirty="0">
              <a:solidFill>
                <a:srgbClr val="015D5A"/>
              </a:solidFill>
            </a:endParaRPr>
          </a:p>
          <a:p>
            <a:pPr marL="0" indent="0">
              <a:buNone/>
            </a:pPr>
            <a:endParaRPr lang="en-US" dirty="0" smtClean="0"/>
          </a:p>
          <a:p>
            <a:r>
              <a:rPr lang="en-US" dirty="0" smtClean="0"/>
              <a:t>An tSomáil </a:t>
            </a:r>
          </a:p>
          <a:p>
            <a:r>
              <a:rPr lang="en-US" dirty="0" smtClean="0"/>
              <a:t>Na hOileáin Fhilipíneacha </a:t>
            </a:r>
          </a:p>
          <a:p>
            <a:r>
              <a:rPr lang="en-US" dirty="0" smtClean="0"/>
              <a:t>An </a:t>
            </a:r>
            <a:r>
              <a:rPr lang="en-US" dirty="0" err="1" smtClean="0"/>
              <a:t>Liobáin</a:t>
            </a:r>
            <a:r>
              <a:rPr lang="en-US" dirty="0" smtClean="0"/>
              <a:t> </a:t>
            </a:r>
          </a:p>
          <a:p>
            <a:r>
              <a:rPr lang="en-US" dirty="0" smtClean="0"/>
              <a:t>An </a:t>
            </a:r>
            <a:r>
              <a:rPr lang="en-US" dirty="0" err="1" smtClean="0"/>
              <a:t>Libéir</a:t>
            </a:r>
            <a:endParaRPr lang="en-US" dirty="0" smtClean="0"/>
          </a:p>
          <a:p>
            <a:r>
              <a:rPr lang="en-US" dirty="0" smtClean="0"/>
              <a:t>An Bhanglaidéis</a:t>
            </a:r>
          </a:p>
          <a:p>
            <a:r>
              <a:rPr lang="en-US" dirty="0" smtClean="0"/>
              <a:t>An Chéinia</a:t>
            </a:r>
          </a:p>
          <a:p>
            <a:r>
              <a:rPr lang="en-US" dirty="0" smtClean="0"/>
              <a:t>An Mhaláiv </a:t>
            </a:r>
          </a:p>
          <a:p>
            <a:r>
              <a:rPr lang="en-US" dirty="0" smtClean="0"/>
              <a:t>Háítí  </a:t>
            </a:r>
            <a:endParaRPr lang="en-US" dirty="0"/>
          </a:p>
        </p:txBody>
      </p:sp>
      <p:sp>
        <p:nvSpPr>
          <p:cNvPr id="4" name="Title 1">
            <a:extLst>
              <a:ext uri="{FF2B5EF4-FFF2-40B4-BE49-F238E27FC236}">
                <a16:creationId xmlns:a16="http://schemas.microsoft.com/office/drawing/2014/main" id="{7FE49D51-8DA6-B34F-AC02-E85C5A19D4A4}"/>
              </a:ext>
            </a:extLst>
          </p:cNvPr>
          <p:cNvSpPr txBox="1">
            <a:spLocks/>
          </p:cNvSpPr>
          <p:nvPr/>
        </p:nvSpPr>
        <p:spPr>
          <a:xfrm>
            <a:off x="442184" y="605470"/>
            <a:ext cx="4542771" cy="640800"/>
          </a:xfrm>
          <a:prstGeom prst="rect">
            <a:avLst/>
          </a:prstGeom>
          <a:solidFill>
            <a:schemeClr val="bg1"/>
          </a:solidFill>
        </p:spPr>
        <p:txBody>
          <a:bodyPr vert="horz" lIns="91440" tIns="45720" rIns="91440" bIns="45720" rtlCol="0" anchor="ctr">
            <a:normAutofit fontScale="97500"/>
          </a:bodyPr>
          <a:lstStyle>
            <a:lvl1pPr algn="l" defTabSz="914400" rtl="0" eaLnBrk="1" latinLnBrk="0" hangingPunct="1">
              <a:lnSpc>
                <a:spcPct val="100000"/>
              </a:lnSpc>
              <a:spcBef>
                <a:spcPct val="0"/>
              </a:spcBef>
              <a:buNone/>
              <a:defRPr sz="3200" b="1" i="0" kern="1200" baseline="0">
                <a:solidFill>
                  <a:srgbClr val="00734A"/>
                </a:solidFill>
                <a:latin typeface="Arial" panose="020B0604020202020204" pitchFamily="34" charset="0"/>
                <a:ea typeface="+mj-ea"/>
                <a:cs typeface="+mj-cs"/>
              </a:defRPr>
            </a:lvl1pPr>
          </a:lstStyle>
          <a:p>
            <a:r>
              <a:rPr lang="en-US" dirty="0" smtClean="0"/>
              <a:t>Céard é Duine Mar Mé? </a:t>
            </a:r>
            <a:endParaRPr lang="en-US" dirty="0"/>
          </a:p>
        </p:txBody>
      </p:sp>
      <p:pic>
        <p:nvPicPr>
          <p:cNvPr id="1027" name="Picture 3" descr="Map_Gaeilge.jpeg"/>
          <p:cNvPicPr>
            <a:picLocks noChangeAspect="1" noChangeArrowheads="1"/>
          </p:cNvPicPr>
          <p:nvPr/>
        </p:nvPicPr>
        <p:blipFill rotWithShape="1">
          <a:blip r:embed="rId3">
            <a:extLst>
              <a:ext uri="{28A0092B-C50C-407E-A947-70E740481C1C}">
                <a14:useLocalDpi xmlns:a14="http://schemas.microsoft.com/office/drawing/2010/main" val="0"/>
              </a:ext>
            </a:extLst>
          </a:blip>
          <a:srcRect l="12410" r="6526"/>
          <a:stretch/>
        </p:blipFill>
        <p:spPr bwMode="auto">
          <a:xfrm>
            <a:off x="5663380" y="1872201"/>
            <a:ext cx="4955459" cy="343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44701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8" y="645459"/>
            <a:ext cx="5011273" cy="780141"/>
          </a:xfrm>
        </p:spPr>
        <p:txBody>
          <a:bodyPr>
            <a:normAutofit fontScale="90000"/>
          </a:bodyPr>
          <a:lstStyle/>
          <a:p>
            <a:r>
              <a:rPr lang="en-IE" dirty="0" smtClean="0"/>
              <a:t>Am Gníomhaíochta Cuid 1!</a:t>
            </a:r>
            <a:endParaRPr lang="en-IE" dirty="0"/>
          </a:p>
        </p:txBody>
      </p:sp>
      <p:sp>
        <p:nvSpPr>
          <p:cNvPr id="3" name="Content Placeholder 2"/>
          <p:cNvSpPr>
            <a:spLocks noGrp="1"/>
          </p:cNvSpPr>
          <p:nvPr>
            <p:ph sz="quarter" idx="13"/>
          </p:nvPr>
        </p:nvSpPr>
        <p:spPr>
          <a:xfrm>
            <a:off x="641081" y="1536751"/>
            <a:ext cx="5947314" cy="4961700"/>
          </a:xfrm>
        </p:spPr>
        <p:txBody>
          <a:bodyPr>
            <a:normAutofit fontScale="92500" lnSpcReduction="20000"/>
          </a:bodyPr>
          <a:lstStyle/>
          <a:p>
            <a:pPr marL="0" indent="0" algn="ctr">
              <a:buNone/>
            </a:pPr>
            <a:r>
              <a:rPr lang="en-IE" sz="1900" i="1" dirty="0" smtClean="0">
                <a:solidFill>
                  <a:srgbClr val="015D5A"/>
                </a:solidFill>
                <a:latin typeface="+mn-lt"/>
              </a:rPr>
              <a:t>Seasann AUF d’eolas atá Agam, </a:t>
            </a:r>
            <a:r>
              <a:rPr lang="en-IE" sz="1900" i="1" dirty="0" err="1">
                <a:solidFill>
                  <a:srgbClr val="015D5A"/>
                </a:solidFill>
                <a:latin typeface="+mn-lt"/>
              </a:rPr>
              <a:t>e</a:t>
            </a:r>
            <a:r>
              <a:rPr lang="en-IE" sz="1900" i="1" dirty="0" err="1" smtClean="0">
                <a:solidFill>
                  <a:srgbClr val="015D5A"/>
                </a:solidFill>
                <a:latin typeface="+mn-lt"/>
              </a:rPr>
              <a:t>olas</a:t>
            </a:r>
            <a:r>
              <a:rPr lang="en-IE" sz="1900" i="1" dirty="0" smtClean="0">
                <a:solidFill>
                  <a:srgbClr val="015D5A"/>
                </a:solidFill>
                <a:latin typeface="+mn-lt"/>
              </a:rPr>
              <a:t> </a:t>
            </a:r>
            <a:r>
              <a:rPr lang="en-IE" sz="1900" i="1" dirty="0" err="1" smtClean="0">
                <a:solidFill>
                  <a:srgbClr val="015D5A"/>
                </a:solidFill>
                <a:latin typeface="+mn-lt"/>
              </a:rPr>
              <a:t>atá</a:t>
            </a:r>
            <a:r>
              <a:rPr lang="en-IE" sz="1900" i="1" dirty="0" smtClean="0">
                <a:solidFill>
                  <a:srgbClr val="015D5A"/>
                </a:solidFill>
                <a:latin typeface="+mn-lt"/>
              </a:rPr>
              <a:t> </a:t>
            </a:r>
            <a:r>
              <a:rPr lang="en-IE" sz="1900" i="1" dirty="0" err="1" smtClean="0">
                <a:solidFill>
                  <a:srgbClr val="015D5A"/>
                </a:solidFill>
                <a:latin typeface="+mn-lt"/>
              </a:rPr>
              <a:t>uaim</a:t>
            </a:r>
            <a:r>
              <a:rPr lang="en-IE" sz="1900" i="1" dirty="0" smtClean="0">
                <a:solidFill>
                  <a:srgbClr val="015D5A"/>
                </a:solidFill>
                <a:latin typeface="+mn-lt"/>
              </a:rPr>
              <a:t>, </a:t>
            </a:r>
            <a:r>
              <a:rPr lang="en-IE" sz="1900" i="1" dirty="0" err="1" smtClean="0">
                <a:solidFill>
                  <a:srgbClr val="015D5A"/>
                </a:solidFill>
                <a:latin typeface="+mn-lt"/>
              </a:rPr>
              <a:t>foghlamtha</a:t>
            </a:r>
            <a:r>
              <a:rPr lang="en-IE" sz="1900" i="1" dirty="0" smtClean="0">
                <a:solidFill>
                  <a:srgbClr val="015D5A"/>
                </a:solidFill>
                <a:latin typeface="+mn-lt"/>
              </a:rPr>
              <a:t> agam</a:t>
            </a:r>
          </a:p>
          <a:p>
            <a:pPr marL="0" indent="0" algn="ctr">
              <a:buNone/>
            </a:pPr>
            <a:endParaRPr lang="en-IE" i="1" dirty="0" smtClean="0">
              <a:solidFill>
                <a:srgbClr val="015D5A"/>
              </a:solidFill>
              <a:latin typeface="+mn-lt"/>
            </a:endParaRPr>
          </a:p>
          <a:p>
            <a:r>
              <a:rPr lang="en-IE" dirty="0" smtClean="0">
                <a:solidFill>
                  <a:srgbClr val="015D5A"/>
                </a:solidFill>
                <a:latin typeface="+mn-lt"/>
              </a:rPr>
              <a:t>Is féidir leat an bhileog ghníomhaíochta seo a </a:t>
            </a:r>
            <a:r>
              <a:rPr lang="en-IE" dirty="0" smtClean="0">
                <a:solidFill>
                  <a:srgbClr val="015D5A"/>
                </a:solidFill>
                <a:latin typeface="+mn-lt"/>
                <a:hlinkClick r:id="rId3"/>
              </a:rPr>
              <a:t>íoslódáil</a:t>
            </a:r>
            <a:r>
              <a:rPr lang="en-IE" dirty="0" smtClean="0">
                <a:solidFill>
                  <a:srgbClr val="015D5A"/>
                </a:solidFill>
                <a:latin typeface="+mn-lt"/>
              </a:rPr>
              <a:t> ón suíomh gréasáin nó í a tharraingt tú féin</a:t>
            </a:r>
          </a:p>
          <a:p>
            <a:r>
              <a:rPr lang="en-IE" dirty="0">
                <a:solidFill>
                  <a:srgbClr val="015D5A"/>
                </a:solidFill>
                <a:latin typeface="+mn-lt"/>
              </a:rPr>
              <a:t>S</a:t>
            </a:r>
            <a:r>
              <a:rPr lang="en-IE" dirty="0" smtClean="0">
                <a:solidFill>
                  <a:srgbClr val="015D5A"/>
                </a:solidFill>
                <a:latin typeface="+mn-lt"/>
              </a:rPr>
              <a:t>ula léann tú an scéal líon isteach boscaí 1-3 leis an eolas atá agat ar an Libéir </a:t>
            </a:r>
            <a:r>
              <a:rPr lang="en-IE" u="sng" dirty="0" smtClean="0">
                <a:solidFill>
                  <a:srgbClr val="015D5A"/>
                </a:solidFill>
                <a:latin typeface="+mn-lt"/>
              </a:rPr>
              <a:t>cheana féin</a:t>
            </a:r>
            <a:r>
              <a:rPr lang="en-IE" dirty="0">
                <a:solidFill>
                  <a:srgbClr val="015D5A"/>
                </a:solidFill>
                <a:latin typeface="+mn-lt"/>
              </a:rPr>
              <a:t> </a:t>
            </a:r>
            <a:r>
              <a:rPr lang="en-IE" i="1" dirty="0" smtClean="0">
                <a:solidFill>
                  <a:srgbClr val="015D5A"/>
                </a:solidFill>
                <a:latin typeface="+mn-lt"/>
              </a:rPr>
              <a:t>(seans nach mbeidh mórán ar eolas agat, sin ceart go leor!)</a:t>
            </a:r>
            <a:r>
              <a:rPr lang="en-IE" dirty="0" smtClean="0">
                <a:solidFill>
                  <a:srgbClr val="015D5A"/>
                </a:solidFill>
                <a:latin typeface="+mn-lt"/>
              </a:rPr>
              <a:t> </a:t>
            </a:r>
          </a:p>
          <a:p>
            <a:r>
              <a:rPr lang="en-IE" dirty="0" smtClean="0">
                <a:solidFill>
                  <a:srgbClr val="015D5A"/>
                </a:solidFill>
                <a:latin typeface="+mn-lt"/>
              </a:rPr>
              <a:t>Tabhair aird ar na ceannteidil! </a:t>
            </a:r>
          </a:p>
          <a:p>
            <a:r>
              <a:rPr lang="en-IE" dirty="0" smtClean="0">
                <a:solidFill>
                  <a:srgbClr val="015D5A"/>
                </a:solidFill>
              </a:rPr>
              <a:t>I gcomhair Bhosca 3 labhair le duine sa bhaile agus cuir ceist orthu faoin méid atá ar eolas acu faoin Libéir nó déan </a:t>
            </a:r>
            <a:r>
              <a:rPr lang="en-IE" dirty="0" err="1" smtClean="0">
                <a:solidFill>
                  <a:srgbClr val="015D5A"/>
                </a:solidFill>
              </a:rPr>
              <a:t>gúgláil</a:t>
            </a:r>
            <a:r>
              <a:rPr lang="en-IE" dirty="0" smtClean="0">
                <a:solidFill>
                  <a:srgbClr val="015D5A"/>
                </a:solidFill>
              </a:rPr>
              <a:t> ar an Libéir go tapa tú féin! </a:t>
            </a:r>
            <a:endParaRPr lang="en-IE" dirty="0"/>
          </a:p>
        </p:txBody>
      </p:sp>
      <p:pic>
        <p:nvPicPr>
          <p:cNvPr id="4" name="Picture 3"/>
          <p:cNvPicPr>
            <a:picLocks noChangeAspect="1"/>
          </p:cNvPicPr>
          <p:nvPr/>
        </p:nvPicPr>
        <p:blipFill>
          <a:blip r:embed="rId4"/>
          <a:stretch>
            <a:fillRect/>
          </a:stretch>
        </p:blipFill>
        <p:spPr>
          <a:xfrm>
            <a:off x="7947141" y="669976"/>
            <a:ext cx="2914650" cy="866775"/>
          </a:xfrm>
          <a:prstGeom prst="rect">
            <a:avLst/>
          </a:prstGeom>
        </p:spPr>
      </p:pic>
      <p:pic>
        <p:nvPicPr>
          <p:cNvPr id="5" name="Picture 4"/>
          <p:cNvPicPr>
            <a:picLocks noChangeAspect="1"/>
          </p:cNvPicPr>
          <p:nvPr/>
        </p:nvPicPr>
        <p:blipFill>
          <a:blip r:embed="rId5"/>
          <a:stretch>
            <a:fillRect/>
          </a:stretch>
        </p:blipFill>
        <p:spPr>
          <a:xfrm>
            <a:off x="7303246" y="2279749"/>
            <a:ext cx="4202440" cy="3475703"/>
          </a:xfrm>
          <a:prstGeom prst="rect">
            <a:avLst/>
          </a:prstGeom>
        </p:spPr>
      </p:pic>
    </p:spTree>
    <p:extLst>
      <p:ext uri="{BB962C8B-B14F-4D97-AF65-F5344CB8AC3E}">
        <p14:creationId xmlns:p14="http://schemas.microsoft.com/office/powerpoint/2010/main" val="12241220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784800"/>
            <a:ext cx="4401671" cy="640800"/>
          </a:xfrm>
        </p:spPr>
        <p:txBody>
          <a:bodyPr>
            <a:normAutofit/>
          </a:bodyPr>
          <a:lstStyle/>
          <a:p>
            <a:r>
              <a:rPr lang="en-US" dirty="0" smtClean="0"/>
              <a:t>An saol sa Libéir</a:t>
            </a:r>
            <a:endParaRPr lang="en-US" dirty="0"/>
          </a:p>
        </p:txBody>
      </p:sp>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753524" y="1997118"/>
            <a:ext cx="5190075" cy="804038"/>
          </a:xfrm>
        </p:spPr>
        <p:txBody>
          <a:bodyPr>
            <a:normAutofit lnSpcReduction="10000"/>
          </a:bodyPr>
          <a:lstStyle/>
          <a:p>
            <a:r>
              <a:rPr lang="en-US" dirty="0" smtClean="0"/>
              <a:t>Cliceáil anseo chun scéal Paul   a chloisteáil</a:t>
            </a:r>
            <a:endParaRPr lang="en-US" dirty="0"/>
          </a:p>
        </p:txBody>
      </p:sp>
      <p:sp>
        <p:nvSpPr>
          <p:cNvPr id="6" name="Content Placeholder 2">
            <a:extLst>
              <a:ext uri="{FF2B5EF4-FFF2-40B4-BE49-F238E27FC236}">
                <a16:creationId xmlns:a16="http://schemas.microsoft.com/office/drawing/2014/main" id="{3D2C23D5-6BE3-9B4B-904D-2EB67E8E66B8}"/>
              </a:ext>
            </a:extLst>
          </p:cNvPr>
          <p:cNvSpPr txBox="1">
            <a:spLocks/>
          </p:cNvSpPr>
          <p:nvPr/>
        </p:nvSpPr>
        <p:spPr>
          <a:xfrm>
            <a:off x="753524" y="4776788"/>
            <a:ext cx="5190075" cy="80403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100000"/>
              </a:lnSpc>
              <a:spcBef>
                <a:spcPts val="10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1pPr>
            <a:lvl2pPr marL="6858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2pPr>
            <a:lvl3pPr marL="11430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3pPr>
            <a:lvl4pPr marL="16002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4pPr>
            <a:lvl5pPr marL="20574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hlinkClick r:id="rId4"/>
              </a:rPr>
              <a:t>Is féidir cóip den leabhar a íoslódáil anseo agus é a léamh freisin!</a:t>
            </a:r>
            <a:endParaRPr lang="en-US" dirty="0" smtClean="0"/>
          </a:p>
          <a:p>
            <a:endParaRPr lang="en-US" dirty="0"/>
          </a:p>
        </p:txBody>
      </p:sp>
      <p:pic>
        <p:nvPicPr>
          <p:cNvPr id="7" name="Picture 6"/>
          <p:cNvPicPr>
            <a:picLocks noChangeAspect="1"/>
          </p:cNvPicPr>
          <p:nvPr/>
        </p:nvPicPr>
        <p:blipFill>
          <a:blip r:embed="rId5"/>
          <a:stretch>
            <a:fillRect/>
          </a:stretch>
        </p:blipFill>
        <p:spPr>
          <a:xfrm>
            <a:off x="6958012" y="828468"/>
            <a:ext cx="4886325" cy="5645123"/>
          </a:xfrm>
          <a:prstGeom prst="rect">
            <a:avLst/>
          </a:prstGeom>
        </p:spPr>
      </p:pic>
      <p:pic>
        <p:nvPicPr>
          <p:cNvPr id="4" name="scéal Pau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930012" y="2763074"/>
            <a:ext cx="609600" cy="609600"/>
          </a:xfrm>
          <a:prstGeom prst="rect">
            <a:avLst/>
          </a:prstGeom>
        </p:spPr>
      </p:pic>
    </p:spTree>
    <p:extLst>
      <p:ext uri="{BB962C8B-B14F-4D97-AF65-F5344CB8AC3E}">
        <p14:creationId xmlns:p14="http://schemas.microsoft.com/office/powerpoint/2010/main" val="19367041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8596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252267" y="613143"/>
            <a:ext cx="6958013" cy="640800"/>
          </a:xfrm>
        </p:spPr>
        <p:txBody>
          <a:bodyPr>
            <a:normAutofit fontScale="90000"/>
          </a:bodyPr>
          <a:lstStyle/>
          <a:p>
            <a:r>
              <a:rPr lang="en-US" dirty="0" smtClean="0"/>
              <a:t>An saol sa Libéir do pháistí mar Paul</a:t>
            </a:r>
            <a:endParaRPr lang="en-US" dirty="0"/>
          </a:p>
        </p:txBody>
      </p:sp>
      <p:sp>
        <p:nvSpPr>
          <p:cNvPr id="5" name="TextBox 4"/>
          <p:cNvSpPr txBox="1"/>
          <p:nvPr/>
        </p:nvSpPr>
        <p:spPr>
          <a:xfrm>
            <a:off x="844818" y="5428977"/>
            <a:ext cx="5314951" cy="646331"/>
          </a:xfrm>
          <a:prstGeom prst="rect">
            <a:avLst/>
          </a:prstGeom>
          <a:solidFill>
            <a:schemeClr val="bg1"/>
          </a:solidFill>
        </p:spPr>
        <p:txBody>
          <a:bodyPr wrap="square" rtlCol="0">
            <a:spAutoFit/>
          </a:bodyPr>
          <a:lstStyle/>
          <a:p>
            <a:r>
              <a:rPr lang="en-IE" b="1" dirty="0" smtClean="0"/>
              <a:t>Seo </a:t>
            </a:r>
            <a:r>
              <a:rPr lang="en-IE" b="1" dirty="0" err="1" smtClean="0"/>
              <a:t>deartháireacha</a:t>
            </a:r>
            <a:r>
              <a:rPr lang="en-IE" b="1" dirty="0" smtClean="0"/>
              <a:t>  Darry </a:t>
            </a:r>
            <a:r>
              <a:rPr lang="en-IE" b="1" dirty="0" err="1" smtClean="0"/>
              <a:t>agus</a:t>
            </a:r>
            <a:r>
              <a:rPr lang="en-IE" b="1" dirty="0" smtClean="0"/>
              <a:t> Sala ina léinte scoile. Cónaíonn siad in Toe </a:t>
            </a:r>
            <a:r>
              <a:rPr lang="en-IE" b="1" dirty="0"/>
              <a:t>Town, </a:t>
            </a:r>
            <a:r>
              <a:rPr lang="en-IE" b="1" dirty="0" smtClean="0"/>
              <a:t>an </a:t>
            </a:r>
            <a:r>
              <a:rPr lang="en-IE" b="1" dirty="0" err="1" smtClean="0"/>
              <a:t>Libéir</a:t>
            </a:r>
            <a:endParaRPr lang="en-IE" b="1" dirty="0"/>
          </a:p>
        </p:txBody>
      </p:sp>
      <p:sp>
        <p:nvSpPr>
          <p:cNvPr id="6" name="TextBox 5"/>
          <p:cNvSpPr txBox="1"/>
          <p:nvPr/>
        </p:nvSpPr>
        <p:spPr>
          <a:xfrm>
            <a:off x="409874" y="6451773"/>
            <a:ext cx="2850460" cy="600164"/>
          </a:xfrm>
          <a:prstGeom prst="rect">
            <a:avLst/>
          </a:prstGeom>
          <a:noFill/>
        </p:spPr>
        <p:txBody>
          <a:bodyPr wrap="none" rtlCol="0">
            <a:spAutoFit/>
          </a:bodyPr>
          <a:lstStyle/>
          <a:p>
            <a:r>
              <a:rPr lang="en-IE" sz="1100" dirty="0" smtClean="0"/>
              <a:t>Grianghraf:</a:t>
            </a:r>
            <a:endParaRPr lang="en-IE" sz="1100" dirty="0"/>
          </a:p>
          <a:p>
            <a:pPr fontAlgn="t"/>
            <a:r>
              <a:rPr lang="en-IE" sz="1100" dirty="0"/>
              <a:t>Gavin Douglas/ Concern </a:t>
            </a:r>
            <a:r>
              <a:rPr lang="en-IE" sz="1100" dirty="0" smtClean="0"/>
              <a:t>Worldwide </a:t>
            </a:r>
            <a:r>
              <a:rPr lang="en-IE" sz="1100" dirty="0"/>
              <a:t>2019 </a:t>
            </a:r>
          </a:p>
          <a:p>
            <a:endParaRPr lang="en-IE" sz="1100" b="1" dirty="0"/>
          </a:p>
        </p:txBody>
      </p:sp>
      <p:pic>
        <p:nvPicPr>
          <p:cNvPr id="7" name="Picture 6"/>
          <p:cNvPicPr>
            <a:picLocks noChangeAspect="1"/>
          </p:cNvPicPr>
          <p:nvPr/>
        </p:nvPicPr>
        <p:blipFill>
          <a:blip r:embed="rId3"/>
          <a:stretch>
            <a:fillRect/>
          </a:stretch>
        </p:blipFill>
        <p:spPr>
          <a:xfrm>
            <a:off x="529565" y="1405768"/>
            <a:ext cx="5945458" cy="3838297"/>
          </a:xfrm>
          <a:prstGeom prst="rect">
            <a:avLst/>
          </a:prstGeom>
        </p:spPr>
      </p:pic>
      <p:pic>
        <p:nvPicPr>
          <p:cNvPr id="3" name="Picture 2"/>
          <p:cNvPicPr>
            <a:picLocks noChangeAspect="1"/>
          </p:cNvPicPr>
          <p:nvPr/>
        </p:nvPicPr>
        <p:blipFill>
          <a:blip r:embed="rId4"/>
          <a:stretch>
            <a:fillRect/>
          </a:stretch>
        </p:blipFill>
        <p:spPr>
          <a:xfrm>
            <a:off x="8015619" y="359456"/>
            <a:ext cx="3304826" cy="5087380"/>
          </a:xfrm>
          <a:prstGeom prst="rect">
            <a:avLst/>
          </a:prstGeom>
        </p:spPr>
      </p:pic>
      <p:sp>
        <p:nvSpPr>
          <p:cNvPr id="8" name="TextBox 7"/>
          <p:cNvSpPr txBox="1"/>
          <p:nvPr/>
        </p:nvSpPr>
        <p:spPr>
          <a:xfrm>
            <a:off x="7552502" y="5446836"/>
            <a:ext cx="4561780" cy="923330"/>
          </a:xfrm>
          <a:prstGeom prst="rect">
            <a:avLst/>
          </a:prstGeom>
          <a:solidFill>
            <a:schemeClr val="bg1"/>
          </a:solidFill>
        </p:spPr>
        <p:txBody>
          <a:bodyPr wrap="square" rtlCol="0">
            <a:spAutoFit/>
          </a:bodyPr>
          <a:lstStyle/>
          <a:p>
            <a:r>
              <a:rPr lang="en-IE" b="1" dirty="0" smtClean="0"/>
              <a:t>Seo </a:t>
            </a:r>
            <a:r>
              <a:rPr lang="en-IE" b="1" dirty="0" err="1" smtClean="0"/>
              <a:t>Orphelia</a:t>
            </a:r>
            <a:r>
              <a:rPr lang="en-IE" b="1" dirty="0" smtClean="0"/>
              <a:t> agus a </a:t>
            </a:r>
            <a:r>
              <a:rPr lang="en-IE" b="1" dirty="0" err="1" smtClean="0"/>
              <a:t>mamaí</a:t>
            </a:r>
            <a:r>
              <a:rPr lang="en-IE" b="1" dirty="0" smtClean="0"/>
              <a:t> </a:t>
            </a:r>
            <a:r>
              <a:rPr lang="en-IE" b="1" dirty="0" smtClean="0"/>
              <a:t>Old </a:t>
            </a:r>
            <a:r>
              <a:rPr lang="en-IE" b="1" dirty="0"/>
              <a:t>Lady </a:t>
            </a:r>
            <a:r>
              <a:rPr lang="en-IE" b="1" dirty="0" smtClean="0"/>
              <a:t>Jimmy. Tá </a:t>
            </a:r>
            <a:r>
              <a:rPr lang="en-IE" b="1" dirty="0" err="1" smtClean="0"/>
              <a:t>Orphelia</a:t>
            </a:r>
            <a:r>
              <a:rPr lang="en-IE" b="1" dirty="0" smtClean="0"/>
              <a:t> ina céad bhliain ar scoil. Tá sí ocht </a:t>
            </a:r>
            <a:r>
              <a:rPr lang="en-IE" b="1" dirty="0" err="1" smtClean="0"/>
              <a:t>mbliana</a:t>
            </a:r>
            <a:r>
              <a:rPr lang="en-IE" b="1" dirty="0" smtClean="0"/>
              <a:t> </a:t>
            </a:r>
            <a:r>
              <a:rPr lang="en-IE" b="1" dirty="0" err="1" smtClean="0"/>
              <a:t>d’aois</a:t>
            </a:r>
            <a:endParaRPr lang="en-IE" b="1" dirty="0"/>
          </a:p>
        </p:txBody>
      </p:sp>
      <p:sp>
        <p:nvSpPr>
          <p:cNvPr id="9" name="TextBox 8"/>
          <p:cNvSpPr txBox="1"/>
          <p:nvPr/>
        </p:nvSpPr>
        <p:spPr>
          <a:xfrm>
            <a:off x="7758945" y="6425257"/>
            <a:ext cx="3647152" cy="430887"/>
          </a:xfrm>
          <a:prstGeom prst="rect">
            <a:avLst/>
          </a:prstGeom>
          <a:noFill/>
        </p:spPr>
        <p:txBody>
          <a:bodyPr wrap="none" rtlCol="0">
            <a:spAutoFit/>
          </a:bodyPr>
          <a:lstStyle/>
          <a:p>
            <a:r>
              <a:rPr lang="en-IE" sz="1100" dirty="0" smtClean="0"/>
              <a:t>Grianghraf:</a:t>
            </a:r>
            <a:endParaRPr lang="en-IE" sz="1100" dirty="0"/>
          </a:p>
          <a:p>
            <a:pPr fontAlgn="t"/>
            <a:r>
              <a:rPr lang="en-IE" sz="1100" dirty="0"/>
              <a:t>Nora </a:t>
            </a:r>
            <a:r>
              <a:rPr lang="en-IE" sz="1100" dirty="0" err="1"/>
              <a:t>Lorek</a:t>
            </a:r>
            <a:r>
              <a:rPr lang="en-IE" sz="1100" dirty="0"/>
              <a:t>/ </a:t>
            </a:r>
            <a:r>
              <a:rPr lang="en-IE" sz="1100" dirty="0" err="1"/>
              <a:t>Panos</a:t>
            </a:r>
            <a:r>
              <a:rPr lang="en-IE" sz="1100" dirty="0"/>
              <a:t> Pictures/ Concern </a:t>
            </a:r>
            <a:r>
              <a:rPr lang="en-IE" sz="1100" dirty="0" smtClean="0"/>
              <a:t>Worldwide.2019 </a:t>
            </a:r>
            <a:endParaRPr lang="en-IE" sz="1100" dirty="0"/>
          </a:p>
        </p:txBody>
      </p:sp>
    </p:spTree>
    <p:extLst>
      <p:ext uri="{BB962C8B-B14F-4D97-AF65-F5344CB8AC3E}">
        <p14:creationId xmlns:p14="http://schemas.microsoft.com/office/powerpoint/2010/main" val="6191856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62799" y="4203158"/>
            <a:ext cx="3441484" cy="923330"/>
          </a:xfrm>
          <a:prstGeom prst="rect">
            <a:avLst/>
          </a:prstGeom>
          <a:solidFill>
            <a:schemeClr val="bg1"/>
          </a:solidFill>
        </p:spPr>
        <p:txBody>
          <a:bodyPr wrap="square" rtlCol="0">
            <a:spAutoFit/>
          </a:bodyPr>
          <a:lstStyle/>
          <a:p>
            <a:r>
              <a:rPr lang="en-IE" b="1" dirty="0" smtClean="0"/>
              <a:t>Thuas: Teach teaghlaigh amháin in Grand </a:t>
            </a:r>
            <a:r>
              <a:rPr lang="en-IE" b="1" dirty="0" err="1" smtClean="0"/>
              <a:t>Bassa</a:t>
            </a:r>
            <a:r>
              <a:rPr lang="en-IE" b="1" dirty="0" smtClean="0"/>
              <a:t>, an </a:t>
            </a:r>
            <a:r>
              <a:rPr lang="en-IE" b="1" dirty="0" err="1" smtClean="0"/>
              <a:t>Libéir</a:t>
            </a:r>
            <a:endParaRPr lang="en-IE" b="1" dirty="0"/>
          </a:p>
        </p:txBody>
      </p:sp>
      <p:sp>
        <p:nvSpPr>
          <p:cNvPr id="4" name="TextBox 3"/>
          <p:cNvSpPr txBox="1"/>
          <p:nvPr/>
        </p:nvSpPr>
        <p:spPr>
          <a:xfrm>
            <a:off x="8391620" y="6439544"/>
            <a:ext cx="3608680" cy="600164"/>
          </a:xfrm>
          <a:prstGeom prst="rect">
            <a:avLst/>
          </a:prstGeom>
          <a:noFill/>
        </p:spPr>
        <p:txBody>
          <a:bodyPr wrap="none" rtlCol="0">
            <a:spAutoFit/>
          </a:bodyPr>
          <a:lstStyle/>
          <a:p>
            <a:r>
              <a:rPr lang="en-IE" sz="1100" dirty="0" smtClean="0"/>
              <a:t>Gach </a:t>
            </a:r>
            <a:r>
              <a:rPr lang="en-IE" sz="1100" dirty="0" err="1" smtClean="0"/>
              <a:t>grianhghraf</a:t>
            </a:r>
            <a:r>
              <a:rPr lang="en-IE" sz="1100" dirty="0" smtClean="0"/>
              <a:t> </a:t>
            </a:r>
            <a:endParaRPr lang="en-IE" sz="1100" dirty="0"/>
          </a:p>
          <a:p>
            <a:r>
              <a:rPr lang="en-IE" sz="1100" dirty="0"/>
              <a:t>Nora </a:t>
            </a:r>
            <a:r>
              <a:rPr lang="en-IE" sz="1100" dirty="0" err="1"/>
              <a:t>Lorek</a:t>
            </a:r>
            <a:r>
              <a:rPr lang="en-IE" sz="1100" dirty="0"/>
              <a:t>/ </a:t>
            </a:r>
            <a:r>
              <a:rPr lang="en-IE" sz="1100" dirty="0" err="1"/>
              <a:t>Panos</a:t>
            </a:r>
            <a:r>
              <a:rPr lang="en-IE" sz="1100" dirty="0"/>
              <a:t> Pictures/ Concern </a:t>
            </a:r>
            <a:r>
              <a:rPr lang="en-IE" sz="1100" dirty="0" smtClean="0"/>
              <a:t>Worldwide. 2019</a:t>
            </a:r>
            <a:endParaRPr lang="en-IE" sz="1100" dirty="0"/>
          </a:p>
          <a:p>
            <a:endParaRPr lang="en-IE" sz="1100" b="1" dirty="0"/>
          </a:p>
        </p:txBody>
      </p:sp>
      <p:sp>
        <p:nvSpPr>
          <p:cNvPr id="7" name="Title 1">
            <a:extLst>
              <a:ext uri="{FF2B5EF4-FFF2-40B4-BE49-F238E27FC236}">
                <a16:creationId xmlns:a16="http://schemas.microsoft.com/office/drawing/2014/main" id="{7FE49D51-8DA6-B34F-AC02-E85C5A19D4A4}"/>
              </a:ext>
            </a:extLst>
          </p:cNvPr>
          <p:cNvSpPr txBox="1">
            <a:spLocks/>
          </p:cNvSpPr>
          <p:nvPr/>
        </p:nvSpPr>
        <p:spPr>
          <a:xfrm>
            <a:off x="280988" y="605531"/>
            <a:ext cx="7034212" cy="640800"/>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100000"/>
              </a:lnSpc>
              <a:spcBef>
                <a:spcPct val="0"/>
              </a:spcBef>
              <a:buNone/>
              <a:defRPr sz="3200" b="1" i="0" kern="1200" baseline="0">
                <a:solidFill>
                  <a:srgbClr val="00734A"/>
                </a:solidFill>
                <a:latin typeface="Arial" panose="020B0604020202020204" pitchFamily="34" charset="0"/>
                <a:ea typeface="+mj-ea"/>
                <a:cs typeface="+mj-cs"/>
              </a:defRPr>
            </a:lvl1pPr>
          </a:lstStyle>
          <a:p>
            <a:endParaRPr lang="en-US" dirty="0"/>
          </a:p>
        </p:txBody>
      </p:sp>
      <p:pic>
        <p:nvPicPr>
          <p:cNvPr id="2" name="Picture 1"/>
          <p:cNvPicPr>
            <a:picLocks noChangeAspect="1"/>
          </p:cNvPicPr>
          <p:nvPr/>
        </p:nvPicPr>
        <p:blipFill>
          <a:blip r:embed="rId3"/>
          <a:stretch>
            <a:fillRect/>
          </a:stretch>
        </p:blipFill>
        <p:spPr>
          <a:xfrm>
            <a:off x="8688850" y="854496"/>
            <a:ext cx="2896613" cy="4414837"/>
          </a:xfrm>
          <a:prstGeom prst="rect">
            <a:avLst/>
          </a:prstGeom>
        </p:spPr>
      </p:pic>
      <p:pic>
        <p:nvPicPr>
          <p:cNvPr id="5" name="Picture 4"/>
          <p:cNvPicPr>
            <a:picLocks noChangeAspect="1"/>
          </p:cNvPicPr>
          <p:nvPr/>
        </p:nvPicPr>
        <p:blipFill>
          <a:blip r:embed="rId4"/>
          <a:stretch>
            <a:fillRect/>
          </a:stretch>
        </p:blipFill>
        <p:spPr>
          <a:xfrm>
            <a:off x="4858821" y="1246331"/>
            <a:ext cx="3166239" cy="4806408"/>
          </a:xfrm>
          <a:prstGeom prst="rect">
            <a:avLst/>
          </a:prstGeom>
        </p:spPr>
      </p:pic>
      <p:pic>
        <p:nvPicPr>
          <p:cNvPr id="6" name="Picture 5"/>
          <p:cNvPicPr>
            <a:picLocks noChangeAspect="1"/>
          </p:cNvPicPr>
          <p:nvPr/>
        </p:nvPicPr>
        <p:blipFill>
          <a:blip r:embed="rId5"/>
          <a:stretch>
            <a:fillRect/>
          </a:stretch>
        </p:blipFill>
        <p:spPr>
          <a:xfrm>
            <a:off x="280988" y="1323108"/>
            <a:ext cx="4094613" cy="2726496"/>
          </a:xfrm>
          <a:prstGeom prst="rect">
            <a:avLst/>
          </a:prstGeom>
        </p:spPr>
      </p:pic>
      <p:sp>
        <p:nvSpPr>
          <p:cNvPr id="8" name="TextBox 7"/>
          <p:cNvSpPr txBox="1"/>
          <p:nvPr/>
        </p:nvSpPr>
        <p:spPr>
          <a:xfrm>
            <a:off x="562798" y="5270132"/>
            <a:ext cx="3351977" cy="923330"/>
          </a:xfrm>
          <a:prstGeom prst="rect">
            <a:avLst/>
          </a:prstGeom>
          <a:solidFill>
            <a:schemeClr val="bg1"/>
          </a:solidFill>
        </p:spPr>
        <p:txBody>
          <a:bodyPr wrap="square" rtlCol="0">
            <a:spAutoFit/>
          </a:bodyPr>
          <a:lstStyle/>
          <a:p>
            <a:r>
              <a:rPr lang="en-IE" b="1" dirty="0" smtClean="0"/>
              <a:t>Ar dheis: </a:t>
            </a:r>
            <a:r>
              <a:rPr lang="en-IE" b="1" dirty="0" err="1" smtClean="0"/>
              <a:t>Tá</a:t>
            </a:r>
            <a:r>
              <a:rPr lang="en-IE" b="1" dirty="0" smtClean="0"/>
              <a:t> Elijah ag dul suas i gcrann mangó chun torthaí a phiocadh!</a:t>
            </a:r>
            <a:endParaRPr lang="en-IE" b="1" dirty="0"/>
          </a:p>
        </p:txBody>
      </p:sp>
      <p:sp>
        <p:nvSpPr>
          <p:cNvPr id="9" name="TextBox 8"/>
          <p:cNvSpPr txBox="1"/>
          <p:nvPr/>
        </p:nvSpPr>
        <p:spPr>
          <a:xfrm>
            <a:off x="8500734" y="5351627"/>
            <a:ext cx="3351977" cy="923330"/>
          </a:xfrm>
          <a:prstGeom prst="rect">
            <a:avLst/>
          </a:prstGeom>
          <a:solidFill>
            <a:schemeClr val="bg1"/>
          </a:solidFill>
        </p:spPr>
        <p:txBody>
          <a:bodyPr wrap="square" rtlCol="0">
            <a:spAutoFit/>
          </a:bodyPr>
          <a:lstStyle/>
          <a:p>
            <a:r>
              <a:rPr lang="en-IE" b="1" dirty="0" smtClean="0"/>
              <a:t>Thuas: Imríonn </a:t>
            </a:r>
            <a:r>
              <a:rPr lang="en-IE" b="1" dirty="0"/>
              <a:t>páistí </a:t>
            </a:r>
            <a:r>
              <a:rPr lang="en-IE" b="1" dirty="0" smtClean="0"/>
              <a:t>hoopla le </a:t>
            </a:r>
            <a:r>
              <a:rPr lang="en-IE" b="1" dirty="0" err="1" smtClean="0"/>
              <a:t>seanbhoinn</a:t>
            </a:r>
            <a:r>
              <a:rPr lang="en-IE" b="1" dirty="0" smtClean="0"/>
              <a:t> rothair in </a:t>
            </a:r>
            <a:r>
              <a:rPr lang="en-IE" b="1" dirty="0" err="1" smtClean="0"/>
              <a:t>Wrobone</a:t>
            </a:r>
            <a:r>
              <a:rPr lang="en-IE" b="1" dirty="0" smtClean="0"/>
              <a:t> </a:t>
            </a:r>
            <a:r>
              <a:rPr lang="en-IE" b="1" dirty="0" smtClean="0"/>
              <a:t>Town</a:t>
            </a:r>
            <a:endParaRPr lang="en-IE" b="1" dirty="0"/>
          </a:p>
        </p:txBody>
      </p:sp>
      <p:sp>
        <p:nvSpPr>
          <p:cNvPr id="10" name="Title 1">
            <a:extLst>
              <a:ext uri="{FF2B5EF4-FFF2-40B4-BE49-F238E27FC236}">
                <a16:creationId xmlns:a16="http://schemas.microsoft.com/office/drawing/2014/main" id="{7FE49D51-8DA6-B34F-AC02-E85C5A19D4A4}"/>
              </a:ext>
            </a:extLst>
          </p:cNvPr>
          <p:cNvSpPr>
            <a:spLocks noGrp="1"/>
          </p:cNvSpPr>
          <p:nvPr>
            <p:ph type="title"/>
          </p:nvPr>
        </p:nvSpPr>
        <p:spPr>
          <a:xfrm>
            <a:off x="252267" y="613143"/>
            <a:ext cx="6958013" cy="640800"/>
          </a:xfrm>
        </p:spPr>
        <p:txBody>
          <a:bodyPr>
            <a:normAutofit fontScale="90000"/>
          </a:bodyPr>
          <a:lstStyle/>
          <a:p>
            <a:r>
              <a:rPr lang="en-US" dirty="0" smtClean="0"/>
              <a:t>An saol sa Libéir do pháistí mar Paul</a:t>
            </a:r>
            <a:endParaRPr lang="en-US" dirty="0"/>
          </a:p>
        </p:txBody>
      </p:sp>
    </p:spTree>
    <p:extLst>
      <p:ext uri="{BB962C8B-B14F-4D97-AF65-F5344CB8AC3E}">
        <p14:creationId xmlns:p14="http://schemas.microsoft.com/office/powerpoint/2010/main" val="27713896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929 RedDog_Concern PPT Template_Arial_169_V2.pptx" id="{45C3A4C4-C678-4D5D-A839-703F7FDEE506}" vid="{D15F438C-263A-4CC7-8A98-DE4DFF0FF50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E249F385C98324F946826824823A2D5" ma:contentTypeVersion="13" ma:contentTypeDescription="Create a new document." ma:contentTypeScope="" ma:versionID="c5d9ae638aacd827c000f956d9282e7b">
  <xsd:schema xmlns:xsd="http://www.w3.org/2001/XMLSchema" xmlns:xs="http://www.w3.org/2001/XMLSchema" xmlns:p="http://schemas.microsoft.com/office/2006/metadata/properties" xmlns:ns3="95fdb931-529c-4eb8-b709-8c09b7586d06" xmlns:ns4="294c01a4-1d8f-41a5-90d4-3cffa4ea767c" targetNamespace="http://schemas.microsoft.com/office/2006/metadata/properties" ma:root="true" ma:fieldsID="549e714c482a8c384c74fbab2497163f" ns3:_="" ns4:_="">
    <xsd:import namespace="95fdb931-529c-4eb8-b709-8c09b7586d06"/>
    <xsd:import namespace="294c01a4-1d8f-41a5-90d4-3cffa4ea767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fdb931-529c-4eb8-b709-8c09b7586d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94c01a4-1d8f-41a5-90d4-3cffa4ea767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C12D58E-D41A-4C2C-8241-A826F3A88D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fdb931-529c-4eb8-b709-8c09b7586d06"/>
    <ds:schemaRef ds:uri="294c01a4-1d8f-41a5-90d4-3cffa4ea767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4A5C571-7095-416A-8C3E-72D3A9F28E17}">
  <ds:schemaRefs>
    <ds:schemaRef ds:uri="http://purl.org/dc/terms/"/>
    <ds:schemaRef ds:uri="http://purl.org/dc/dcmitype/"/>
    <ds:schemaRef ds:uri="http://schemas.microsoft.com/office/2006/metadata/properties"/>
    <ds:schemaRef ds:uri="http://schemas.microsoft.com/office/infopath/2007/PartnerControls"/>
    <ds:schemaRef ds:uri="http://schemas.microsoft.com/office/2006/documentManagement/types"/>
    <ds:schemaRef ds:uri="http://www.w3.org/XML/1998/namespace"/>
    <ds:schemaRef ds:uri="http://purl.org/dc/elements/1.1/"/>
    <ds:schemaRef ds:uri="http://schemas.openxmlformats.org/package/2006/metadata/core-properties"/>
    <ds:schemaRef ds:uri="294c01a4-1d8f-41a5-90d4-3cffa4ea767c"/>
    <ds:schemaRef ds:uri="95fdb931-529c-4eb8-b709-8c09b7586d06"/>
  </ds:schemaRefs>
</ds:datastoreItem>
</file>

<file path=customXml/itemProps3.xml><?xml version="1.0" encoding="utf-8"?>
<ds:datastoreItem xmlns:ds="http://schemas.openxmlformats.org/officeDocument/2006/customXml" ds:itemID="{76496388-064B-42CB-B433-688BF45A261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929 RedDog_Concern PPT Template_Arial_169_V2</Template>
  <TotalTime>3739</TotalTime>
  <Words>1231</Words>
  <Application>Microsoft Office PowerPoint</Application>
  <PresentationFormat>Widescreen</PresentationFormat>
  <Paragraphs>177</Paragraphs>
  <Slides>16</Slides>
  <Notes>14</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IBM Plex Sans</vt:lpstr>
      <vt:lpstr>System Font Regular</vt:lpstr>
      <vt:lpstr>Office Theme</vt:lpstr>
      <vt:lpstr>Duine Mar Mé</vt:lpstr>
      <vt:lpstr>Conas an cur i láthair seo a úsáid </vt:lpstr>
      <vt:lpstr>Cé muid?</vt:lpstr>
      <vt:lpstr>Cá mbímid ag obair?</vt:lpstr>
      <vt:lpstr>PowerPoint Presentation</vt:lpstr>
      <vt:lpstr>Am Gníomhaíochta Cuid 1!</vt:lpstr>
      <vt:lpstr>An saol sa Libéir</vt:lpstr>
      <vt:lpstr>An saol sa Libéir do pháistí mar Paul</vt:lpstr>
      <vt:lpstr>An saol sa Libéir do pháistí mar Paul</vt:lpstr>
      <vt:lpstr> An saol sa Libéir do pháistí mar Paul </vt:lpstr>
      <vt:lpstr>An saol sa Libéir do pháistí mar Paul</vt:lpstr>
      <vt:lpstr>An saol sa Libéir do pháistí mar Paul</vt:lpstr>
      <vt:lpstr>Am Gníomhaíochta Cuid 2! </vt:lpstr>
      <vt:lpstr>Foghlaim níos mó faoin Libéir!</vt:lpstr>
      <vt:lpstr>Téigh i dteagmháil linn!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Noeleen Doyle</dc:creator>
  <cp:lastModifiedBy>Noeleen Doyle</cp:lastModifiedBy>
  <cp:revision>137</cp:revision>
  <dcterms:created xsi:type="dcterms:W3CDTF">2020-03-26T11:46:55Z</dcterms:created>
  <dcterms:modified xsi:type="dcterms:W3CDTF">2020-05-26T15:00:16Z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0x010100CE249F385C98324F946826824823A2D5</vt:lpwstr>
  </property>
</Properties>
</file>