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9"/>
  </p:notesMasterIdLst>
  <p:sldIdLst>
    <p:sldId id="260" r:id="rId5"/>
    <p:sldId id="272" r:id="rId6"/>
    <p:sldId id="280" r:id="rId7"/>
    <p:sldId id="264" r:id="rId8"/>
    <p:sldId id="268" r:id="rId9"/>
    <p:sldId id="270" r:id="rId10"/>
    <p:sldId id="275" r:id="rId11"/>
    <p:sldId id="271" r:id="rId12"/>
    <p:sldId id="277" r:id="rId13"/>
    <p:sldId id="276" r:id="rId14"/>
    <p:sldId id="274" r:id="rId15"/>
    <p:sldId id="281" r:id="rId16"/>
    <p:sldId id="279" r:id="rId17"/>
    <p:sldId id="28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laire Marshall" initials="CM" lastIdx="4" clrIdx="0">
    <p:extLst>
      <p:ext uri="{19B8F6BF-5375-455C-9EA6-DF929625EA0E}">
        <p15:presenceInfo xmlns:p15="http://schemas.microsoft.com/office/powerpoint/2012/main" userId="S-1-5-21-1314936129-2815895391-1036861029-7695395" providerId="AD"/>
      </p:ext>
    </p:extLst>
  </p:cmAuthor>
  <p:cmAuthor id="2" name="Keith Breathnach" initials="KB" lastIdx="8" clrIdx="1">
    <p:extLst>
      <p:ext uri="{19B8F6BF-5375-455C-9EA6-DF929625EA0E}">
        <p15:presenceInfo xmlns:p15="http://schemas.microsoft.com/office/powerpoint/2012/main" userId="37b0464e297222db" providerId="Windows Live"/>
      </p:ext>
    </p:extLst>
  </p:cmAuthor>
  <p:cmAuthor id="3" name="Noeleen Doyle" initials="ND" lastIdx="1" clrIdx="2">
    <p:extLst>
      <p:ext uri="{19B8F6BF-5375-455C-9EA6-DF929625EA0E}">
        <p15:presenceInfo xmlns:p15="http://schemas.microsoft.com/office/powerpoint/2012/main" userId="S-1-5-21-1314936129-2815895391-1036861029-777407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5D5A"/>
    <a:srgbClr val="00734A"/>
    <a:srgbClr val="231F20"/>
    <a:srgbClr val="00B5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71636" autoAdjust="0"/>
  </p:normalViewPr>
  <p:slideViewPr>
    <p:cSldViewPr snapToGrid="0" snapToObjects="1">
      <p:cViewPr varScale="1">
        <p:scale>
          <a:sx n="65" d="100"/>
          <a:sy n="65" d="100"/>
        </p:scale>
        <p:origin x="83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6D7DA6-F3EF-244A-AC47-AFADEF437993}" type="datetimeFigureOut">
              <a:rPr lang="en-US" smtClean="0"/>
              <a:t>5/26/2020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8FF72A-C526-7E4E-BE05-235838065DEA}" type="slidenum">
              <a:rPr lang="en-US" smtClean="0"/>
              <a:t>‹#›</a:t>
            </a:fld>
            <a:endParaRPr lang="en-US"/>
          </a:p>
        </p:txBody>
      </p:sp>
    </p:spTree>
    <p:extLst>
      <p:ext uri="{BB962C8B-B14F-4D97-AF65-F5344CB8AC3E}">
        <p14:creationId xmlns:p14="http://schemas.microsoft.com/office/powerpoint/2010/main" val="2521248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2</a:t>
            </a:fld>
            <a:endParaRPr lang="en-US"/>
          </a:p>
        </p:txBody>
      </p:sp>
    </p:spTree>
    <p:extLst>
      <p:ext uri="{BB962C8B-B14F-4D97-AF65-F5344CB8AC3E}">
        <p14:creationId xmlns:p14="http://schemas.microsoft.com/office/powerpoint/2010/main" val="29013423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Eolas</a:t>
            </a:r>
            <a:r>
              <a:rPr lang="en-IE" baseline="0" dirty="0" smtClean="0"/>
              <a:t> an Chláir </a:t>
            </a:r>
          </a:p>
          <a:p>
            <a:r>
              <a:rPr lang="en-IE" dirty="0" smtClean="0"/>
              <a:t/>
            </a:r>
            <a:br>
              <a:rPr lang="en-IE" dirty="0" smtClean="0"/>
            </a:br>
            <a:r>
              <a:rPr lang="en-IE" dirty="0" smtClean="0"/>
              <a:t>Tá cónaitheoirí</a:t>
            </a:r>
            <a:r>
              <a:rPr lang="en-IE" baseline="0" dirty="0" smtClean="0"/>
              <a:t> cosáin ag bun chontanam na bochtaineachta uirbí sa Bhanglaidéis. Cónaíonn siad sna coinníollacha is crua , faoi leatháin thanaí phlaisteacha  nó amuigh faoin spéir go minic agus ceiltear a gcearta </a:t>
            </a:r>
            <a:r>
              <a:rPr lang="en-GB" sz="1200" b="0" i="0" kern="1200" dirty="0" smtClean="0">
                <a:solidFill>
                  <a:schemeClr val="tx1"/>
                </a:solidFill>
                <a:effectLst/>
                <a:latin typeface="+mn-lt"/>
                <a:ea typeface="+mn-ea"/>
                <a:cs typeface="+mn-cs"/>
              </a:rPr>
              <a:t>socheacnamaíocha,</a:t>
            </a:r>
            <a:r>
              <a:rPr lang="en-GB" sz="1200" b="0" i="0" kern="1200" baseline="0" dirty="0" smtClean="0">
                <a:solidFill>
                  <a:schemeClr val="tx1"/>
                </a:solidFill>
                <a:effectLst/>
                <a:latin typeface="+mn-lt"/>
                <a:ea typeface="+mn-ea"/>
                <a:cs typeface="+mn-cs"/>
              </a:rPr>
              <a:t> polaitiúla agus daonna </a:t>
            </a:r>
            <a:r>
              <a:rPr lang="en-IE" baseline="0" dirty="0" smtClean="0"/>
              <a:t>orthu beagnach gach uile lá. </a:t>
            </a:r>
          </a:p>
          <a:p>
            <a:r>
              <a:rPr lang="en-IE" dirty="0" smtClean="0"/>
              <a:t/>
            </a:r>
            <a:br>
              <a:rPr lang="en-IE" dirty="0" smtClean="0"/>
            </a:br>
            <a:r>
              <a:rPr lang="en-IE" dirty="0" smtClean="0"/>
              <a:t>Gach lá bíonn</a:t>
            </a:r>
            <a:r>
              <a:rPr lang="en-IE" baseline="0" dirty="0" smtClean="0"/>
              <a:t> cónaitheoirí cosáin ag </a:t>
            </a:r>
            <a:r>
              <a:rPr lang="en-IE" dirty="0" smtClean="0"/>
              <a:t>streachailt ar son an mharthanais mar</a:t>
            </a:r>
            <a:r>
              <a:rPr lang="en-IE" baseline="0" dirty="0" smtClean="0"/>
              <a:t> gheall ar rochtain theoranta nó easpa rochtana ar dhídean, cúram sláinte, oideachas, soláthar leictreachais agus uisce, sláintíocht agus bainistíocht dramhaíola. Fulaingíonn cónaitheoirí cosáin </a:t>
            </a:r>
            <a:r>
              <a:rPr lang="en-IE" baseline="0" dirty="0" err="1" smtClean="0"/>
              <a:t>fíorghanntanas</a:t>
            </a:r>
            <a:r>
              <a:rPr lang="en-IE" baseline="0" dirty="0" smtClean="0"/>
              <a:t> bia agus cothaithe, drochshláinte agus galair uisce iompartha agus riospráide. Tarlaíonn foréigean in aghaidh ban agus cailíní go </a:t>
            </a:r>
            <a:r>
              <a:rPr lang="en-IE" baseline="0" dirty="0" err="1" smtClean="0"/>
              <a:t>han</a:t>
            </a:r>
            <a:r>
              <a:rPr lang="en-IE" baseline="0" dirty="0" smtClean="0"/>
              <a:t>-mhinic agus bíonn mná leochaileach ó thaobh dúshaothraithe agus foréigean </a:t>
            </a:r>
            <a:r>
              <a:rPr lang="en-IE" baseline="0" dirty="0" err="1" smtClean="0"/>
              <a:t>dlúthpháirtí</a:t>
            </a:r>
            <a:r>
              <a:rPr lang="en-IE" baseline="0" dirty="0" smtClean="0"/>
              <a:t> de ach go háirithe.  </a:t>
            </a:r>
            <a:r>
              <a:rPr lang="en-IE" dirty="0" smtClean="0"/>
              <a:t/>
            </a:r>
            <a:br>
              <a:rPr lang="en-IE" dirty="0" smtClean="0"/>
            </a:br>
            <a:r>
              <a:rPr lang="en-IE" dirty="0" smtClean="0"/>
              <a:t/>
            </a:r>
            <a:br>
              <a:rPr lang="en-IE" dirty="0" smtClean="0"/>
            </a:br>
            <a:r>
              <a:rPr lang="en-IE" dirty="0" smtClean="0"/>
              <a:t>Téann</a:t>
            </a:r>
            <a:r>
              <a:rPr lang="en-IE" baseline="0" dirty="0" smtClean="0"/>
              <a:t> </a:t>
            </a:r>
            <a:r>
              <a:rPr lang="en-IE" sz="1200" b="0" i="0" kern="1200" dirty="0" smtClean="0">
                <a:solidFill>
                  <a:schemeClr val="tx1"/>
                </a:solidFill>
                <a:effectLst/>
                <a:latin typeface="+mn-lt"/>
                <a:ea typeface="+mn-ea"/>
                <a:cs typeface="+mn-cs"/>
              </a:rPr>
              <a:t>Concern</a:t>
            </a:r>
            <a:r>
              <a:rPr lang="en-IE" sz="1200" b="0" i="0" kern="1200" baseline="0" dirty="0" smtClean="0">
                <a:solidFill>
                  <a:schemeClr val="tx1"/>
                </a:solidFill>
                <a:effectLst/>
                <a:latin typeface="+mn-lt"/>
                <a:ea typeface="+mn-ea"/>
                <a:cs typeface="+mn-cs"/>
              </a:rPr>
              <a:t> i ngleic le </a:t>
            </a:r>
            <a:r>
              <a:rPr lang="en-IE" sz="1200" b="0" i="0" kern="1200" baseline="0" dirty="0" err="1" smtClean="0">
                <a:solidFill>
                  <a:schemeClr val="tx1"/>
                </a:solidFill>
                <a:effectLst/>
                <a:latin typeface="+mn-lt"/>
                <a:ea typeface="+mn-ea"/>
                <a:cs typeface="+mn-cs"/>
              </a:rPr>
              <a:t>fíorbhochtaineacht</a:t>
            </a:r>
            <a:r>
              <a:rPr lang="en-IE" sz="1200" b="0" i="0" kern="1200" baseline="0" dirty="0" smtClean="0">
                <a:solidFill>
                  <a:schemeClr val="tx1"/>
                </a:solidFill>
                <a:effectLst/>
                <a:latin typeface="+mn-lt"/>
                <a:ea typeface="+mn-ea"/>
                <a:cs typeface="+mn-cs"/>
              </a:rPr>
              <a:t> uirbeach ar bhealach a gcumasaítear na daoine is boichte agus is imeallaithe sa tír ó thaobh na heacnamaíochta, na polaitíochta agus ón taobh sóisialta de. Is ionaid </a:t>
            </a:r>
            <a:r>
              <a:rPr lang="en-IE" sz="1200" b="0" i="0" kern="1200" baseline="0" dirty="0" err="1" smtClean="0">
                <a:solidFill>
                  <a:schemeClr val="tx1"/>
                </a:solidFill>
                <a:effectLst/>
                <a:latin typeface="+mn-lt"/>
                <a:ea typeface="+mn-ea"/>
                <a:cs typeface="+mn-cs"/>
              </a:rPr>
              <a:t>ilfhreastail</a:t>
            </a:r>
            <a:r>
              <a:rPr lang="en-IE" sz="1200" b="0" i="0" kern="1200" baseline="0" dirty="0" smtClean="0">
                <a:solidFill>
                  <a:schemeClr val="tx1"/>
                </a:solidFill>
                <a:effectLst/>
                <a:latin typeface="+mn-lt"/>
                <a:ea typeface="+mn-ea"/>
                <a:cs typeface="+mn-cs"/>
              </a:rPr>
              <a:t> iad na hionaid cónaitheoirí cosáin seo a chuireann réimse áiseanna agus seirbhísí ar fáil. Seo sampla de na háiseanna agus na tacaíochtaí a chuirtear ar fáil sna hionaid cónaitheoirí cosáin:</a:t>
            </a:r>
            <a:r>
              <a:rPr lang="en-IE" dirty="0" smtClean="0"/>
              <a:t/>
            </a:r>
            <a:br>
              <a:rPr lang="en-IE" dirty="0" smtClean="0"/>
            </a:br>
            <a:r>
              <a:rPr lang="en-IE" sz="1200" b="0" i="0" kern="1200" dirty="0" smtClean="0">
                <a:solidFill>
                  <a:schemeClr val="tx1"/>
                </a:solidFill>
                <a:effectLst/>
                <a:latin typeface="+mn-lt"/>
                <a:ea typeface="+mn-ea"/>
                <a:cs typeface="+mn-cs"/>
              </a:rPr>
              <a:t>• Leithris, taisceadáin, spásanna</a:t>
            </a:r>
            <a:r>
              <a:rPr lang="en-IE" sz="1200" b="0" i="0" kern="1200" baseline="0" dirty="0" smtClean="0">
                <a:solidFill>
                  <a:schemeClr val="tx1"/>
                </a:solidFill>
                <a:effectLst/>
                <a:latin typeface="+mn-lt"/>
                <a:ea typeface="+mn-ea"/>
                <a:cs typeface="+mn-cs"/>
              </a:rPr>
              <a:t> cistine &amp; </a:t>
            </a:r>
            <a:r>
              <a:rPr lang="en-IE" sz="1200" b="0" i="0" kern="1200" dirty="0" smtClean="0">
                <a:solidFill>
                  <a:schemeClr val="tx1"/>
                </a:solidFill>
                <a:effectLst/>
                <a:latin typeface="+mn-lt"/>
                <a:ea typeface="+mn-ea"/>
                <a:cs typeface="+mn-cs"/>
              </a:rPr>
              <a:t> scíthe do gach rannpháirtí</a:t>
            </a:r>
            <a:r>
              <a:rPr lang="en-IE" dirty="0" smtClean="0"/>
              <a:t/>
            </a:r>
            <a:br>
              <a:rPr lang="en-IE" dirty="0" smtClean="0"/>
            </a:br>
            <a:r>
              <a:rPr lang="en-IE" sz="1200" b="0" i="0" kern="1200" dirty="0" smtClean="0">
                <a:solidFill>
                  <a:schemeClr val="tx1"/>
                </a:solidFill>
                <a:effectLst/>
                <a:latin typeface="+mn-lt"/>
                <a:ea typeface="+mn-ea"/>
                <a:cs typeface="+mn-cs"/>
              </a:rPr>
              <a:t>• Brú oíche do mhná, cailíní &amp; buachaillí óga faoi 8 mbliana </a:t>
            </a:r>
            <a:r>
              <a:rPr lang="en-IE" dirty="0" smtClean="0"/>
              <a:t/>
            </a:r>
            <a:br>
              <a:rPr lang="en-IE" dirty="0" smtClean="0"/>
            </a:br>
            <a:r>
              <a:rPr lang="en-IE" sz="1200" b="0" i="0" kern="1200" dirty="0" smtClean="0">
                <a:solidFill>
                  <a:schemeClr val="tx1"/>
                </a:solidFill>
                <a:effectLst/>
                <a:latin typeface="+mn-lt"/>
                <a:ea typeface="+mn-ea"/>
                <a:cs typeface="+mn-cs"/>
              </a:rPr>
              <a:t>• Cúram</a:t>
            </a:r>
            <a:r>
              <a:rPr lang="en-IE" sz="1200" b="0" i="0" kern="1200" baseline="0" dirty="0" smtClean="0">
                <a:solidFill>
                  <a:schemeClr val="tx1"/>
                </a:solidFill>
                <a:effectLst/>
                <a:latin typeface="+mn-lt"/>
                <a:ea typeface="+mn-ea"/>
                <a:cs typeface="+mn-cs"/>
              </a:rPr>
              <a:t> lae do pháistí réamhscoile ó aois 2-6 bliana </a:t>
            </a:r>
          </a:p>
          <a:p>
            <a:r>
              <a:rPr lang="en-IE" sz="1200" b="0" i="0" kern="1200" dirty="0" smtClean="0">
                <a:solidFill>
                  <a:schemeClr val="tx1"/>
                </a:solidFill>
                <a:effectLst/>
                <a:latin typeface="+mn-lt"/>
                <a:ea typeface="+mn-ea"/>
                <a:cs typeface="+mn-cs"/>
              </a:rPr>
              <a:t>• Oideachas</a:t>
            </a:r>
            <a:r>
              <a:rPr lang="en-IE" sz="1200" b="0" i="0" kern="1200" baseline="0" dirty="0" smtClean="0">
                <a:solidFill>
                  <a:schemeClr val="tx1"/>
                </a:solidFill>
                <a:effectLst/>
                <a:latin typeface="+mn-lt"/>
                <a:ea typeface="+mn-ea"/>
                <a:cs typeface="+mn-cs"/>
              </a:rPr>
              <a:t> foirmiúil do pháistí ó aois 6 bliana</a:t>
            </a:r>
            <a:r>
              <a:rPr lang="en-IE" sz="1200" b="0" i="0" kern="1200" dirty="0" smtClean="0">
                <a:solidFill>
                  <a:schemeClr val="tx1"/>
                </a:solidFill>
                <a:effectLst/>
                <a:latin typeface="+mn-lt"/>
                <a:ea typeface="+mn-ea"/>
                <a:cs typeface="+mn-cs"/>
              </a:rPr>
              <a:t> </a:t>
            </a:r>
            <a:r>
              <a:rPr lang="en-IE" sz="1200" b="0" i="0" kern="1200" baseline="0" dirty="0" smtClean="0">
                <a:solidFill>
                  <a:schemeClr val="tx1"/>
                </a:solidFill>
                <a:effectLst/>
                <a:latin typeface="+mn-lt"/>
                <a:ea typeface="+mn-ea"/>
                <a:cs typeface="+mn-cs"/>
              </a:rPr>
              <a:t>+</a:t>
            </a:r>
            <a:endParaRPr lang="en-IE" sz="1200" b="0" i="0" kern="1200" dirty="0" smtClean="0">
              <a:solidFill>
                <a:schemeClr val="tx1"/>
              </a:solidFill>
              <a:effectLst/>
              <a:latin typeface="+mn-lt"/>
              <a:ea typeface="+mn-ea"/>
              <a:cs typeface="+mn-cs"/>
            </a:endParaRPr>
          </a:p>
          <a:p>
            <a:r>
              <a:rPr lang="en-IE" sz="1200" b="0" i="0" kern="1200" dirty="0" smtClean="0">
                <a:solidFill>
                  <a:schemeClr val="tx1"/>
                </a:solidFill>
                <a:effectLst/>
                <a:latin typeface="+mn-lt"/>
                <a:ea typeface="+mn-ea"/>
                <a:cs typeface="+mn-cs"/>
              </a:rPr>
              <a:t>• Oideachas neamhfhoirmiúil do pháistí a bhíonn ag obair ó aois 8 mbliana+ </a:t>
            </a:r>
          </a:p>
          <a:p>
            <a:r>
              <a:rPr lang="en-IE" sz="1200" b="0" i="0" kern="1200" dirty="0" smtClean="0">
                <a:solidFill>
                  <a:schemeClr val="tx1"/>
                </a:solidFill>
                <a:effectLst/>
                <a:latin typeface="+mn-lt"/>
                <a:ea typeface="+mn-ea"/>
                <a:cs typeface="+mn-cs"/>
              </a:rPr>
              <a:t>• Seirbhísí garchabhrach &amp; cúraim phríomhúil trí </a:t>
            </a:r>
            <a:r>
              <a:rPr lang="en-IE" sz="1200" b="0" i="0" kern="1200" dirty="0" err="1" smtClean="0">
                <a:solidFill>
                  <a:schemeClr val="tx1"/>
                </a:solidFill>
                <a:effectLst/>
                <a:latin typeface="+mn-lt"/>
                <a:ea typeface="+mn-ea"/>
                <a:cs typeface="+mn-cs"/>
              </a:rPr>
              <a:t>atreoruithe</a:t>
            </a:r>
            <a:r>
              <a:rPr lang="en-IE" dirty="0" smtClean="0"/>
              <a:t/>
            </a:r>
            <a:br>
              <a:rPr lang="en-IE" dirty="0" smtClean="0"/>
            </a:br>
            <a:r>
              <a:rPr lang="en-IE" sz="1200" b="0" i="0" kern="1200" dirty="0" smtClean="0">
                <a:solidFill>
                  <a:schemeClr val="tx1"/>
                </a:solidFill>
                <a:effectLst/>
                <a:latin typeface="+mn-lt"/>
                <a:ea typeface="+mn-ea"/>
                <a:cs typeface="+mn-cs"/>
              </a:rPr>
              <a:t>• Cothú cothrom do</a:t>
            </a:r>
            <a:r>
              <a:rPr lang="en-IE" sz="1200" b="0" i="0" kern="1200" baseline="0" dirty="0" smtClean="0">
                <a:solidFill>
                  <a:schemeClr val="tx1"/>
                </a:solidFill>
                <a:effectLst/>
                <a:latin typeface="+mn-lt"/>
                <a:ea typeface="+mn-ea"/>
                <a:cs typeface="+mn-cs"/>
              </a:rPr>
              <a:t> pháistí, mná torracha agus máithreacha atá ag cothú páiste ar an gcíoch </a:t>
            </a:r>
          </a:p>
          <a:p>
            <a:r>
              <a:rPr lang="en-IE" sz="1200" b="0" i="0" kern="1200" dirty="0" smtClean="0">
                <a:solidFill>
                  <a:schemeClr val="tx1"/>
                </a:solidFill>
                <a:effectLst/>
                <a:latin typeface="+mn-lt"/>
                <a:ea typeface="+mn-ea"/>
                <a:cs typeface="+mn-cs"/>
              </a:rPr>
              <a:t>• Scileanna saoil &amp;</a:t>
            </a:r>
            <a:r>
              <a:rPr lang="en-IE" sz="1200" b="0" i="0" kern="1200" baseline="0" dirty="0" smtClean="0">
                <a:solidFill>
                  <a:schemeClr val="tx1"/>
                </a:solidFill>
                <a:effectLst/>
                <a:latin typeface="+mn-lt"/>
                <a:ea typeface="+mn-ea"/>
                <a:cs typeface="+mn-cs"/>
              </a:rPr>
              <a:t> oiliúint cheannasaíochta do dhéagóirí &amp; do dhaoine fásta</a:t>
            </a:r>
            <a:r>
              <a:rPr lang="en-IE" dirty="0" smtClean="0"/>
              <a:t/>
            </a:r>
            <a:br>
              <a:rPr lang="en-IE" dirty="0" smtClean="0"/>
            </a:br>
            <a:r>
              <a:rPr lang="en-IE" sz="1200" b="0" i="0" kern="1200" dirty="0" smtClean="0">
                <a:solidFill>
                  <a:schemeClr val="tx1"/>
                </a:solidFill>
                <a:effectLst/>
                <a:latin typeface="+mn-lt"/>
                <a:ea typeface="+mn-ea"/>
                <a:cs typeface="+mn-cs"/>
              </a:rPr>
              <a:t>• </a:t>
            </a:r>
            <a:r>
              <a:rPr lang="en-GB" sz="1200" b="0" i="0" kern="1200" dirty="0" err="1" smtClean="0">
                <a:solidFill>
                  <a:schemeClr val="tx1"/>
                </a:solidFill>
                <a:effectLst/>
                <a:latin typeface="+mn-lt"/>
                <a:ea typeface="+mn-ea"/>
                <a:cs typeface="+mn-cs"/>
              </a:rPr>
              <a:t>Printíseachtaí</a:t>
            </a:r>
            <a:r>
              <a:rPr lang="en-GB" sz="1200" b="0" i="0" kern="1200" dirty="0" smtClean="0">
                <a:solidFill>
                  <a:schemeClr val="tx1"/>
                </a:solidFill>
                <a:effectLst/>
                <a:latin typeface="+mn-lt"/>
                <a:ea typeface="+mn-ea"/>
                <a:cs typeface="+mn-cs"/>
              </a:rPr>
              <a:t> &amp; gairmoiliúint</a:t>
            </a:r>
            <a:r>
              <a:rPr lang="en-GB" sz="1200" b="0" i="0" kern="1200" baseline="0" dirty="0" smtClean="0">
                <a:solidFill>
                  <a:schemeClr val="tx1"/>
                </a:solidFill>
                <a:effectLst/>
                <a:latin typeface="+mn-lt"/>
                <a:ea typeface="+mn-ea"/>
                <a:cs typeface="+mn-cs"/>
              </a:rPr>
              <a:t> le haghaidh </a:t>
            </a:r>
            <a:r>
              <a:rPr lang="en-GB" sz="1200" b="0" i="0" kern="1200" baseline="0" dirty="0" err="1" smtClean="0">
                <a:solidFill>
                  <a:schemeClr val="tx1"/>
                </a:solidFill>
                <a:effectLst/>
                <a:latin typeface="+mn-lt"/>
                <a:ea typeface="+mn-ea"/>
                <a:cs typeface="+mn-cs"/>
              </a:rPr>
              <a:t>jabshocrúchán</a:t>
            </a:r>
            <a:r>
              <a:rPr lang="en-IE" dirty="0" smtClean="0"/>
              <a:t/>
            </a:r>
            <a:br>
              <a:rPr lang="en-IE" dirty="0" smtClean="0"/>
            </a:br>
            <a:r>
              <a:rPr lang="en-IE" sz="1200" b="0" i="0" kern="1200" dirty="0" smtClean="0">
                <a:solidFill>
                  <a:schemeClr val="tx1"/>
                </a:solidFill>
                <a:effectLst/>
                <a:latin typeface="+mn-lt"/>
                <a:ea typeface="+mn-ea"/>
                <a:cs typeface="+mn-cs"/>
              </a:rPr>
              <a:t>• Oiliúint fiontraíochta le haghaidh bainistíocht chuí</a:t>
            </a:r>
            <a:r>
              <a:rPr lang="en-IE" sz="1200" b="0" i="0" kern="1200" baseline="0" dirty="0" smtClean="0">
                <a:solidFill>
                  <a:schemeClr val="tx1"/>
                </a:solidFill>
                <a:effectLst/>
                <a:latin typeface="+mn-lt"/>
                <a:ea typeface="+mn-ea"/>
                <a:cs typeface="+mn-cs"/>
              </a:rPr>
              <a:t> </a:t>
            </a:r>
            <a:r>
              <a:rPr lang="en-IE" sz="1200" b="0" i="0" kern="1200" dirty="0" smtClean="0">
                <a:solidFill>
                  <a:schemeClr val="tx1"/>
                </a:solidFill>
                <a:effectLst/>
                <a:latin typeface="+mn-lt"/>
                <a:ea typeface="+mn-ea"/>
                <a:cs typeface="+mn-cs"/>
              </a:rPr>
              <a:t>gnó</a:t>
            </a:r>
            <a:r>
              <a:rPr lang="en-IE" dirty="0" smtClean="0"/>
              <a:t/>
            </a:r>
            <a:br>
              <a:rPr lang="en-IE" dirty="0" smtClean="0"/>
            </a:br>
            <a:r>
              <a:rPr lang="en-IE" sz="1200" b="0" i="0" kern="1200" dirty="0" smtClean="0">
                <a:solidFill>
                  <a:schemeClr val="tx1"/>
                </a:solidFill>
                <a:effectLst/>
                <a:latin typeface="+mn-lt"/>
                <a:ea typeface="+mn-ea"/>
                <a:cs typeface="+mn-cs"/>
              </a:rPr>
              <a:t>• Deontais</a:t>
            </a:r>
            <a:r>
              <a:rPr lang="en-IE" sz="1200" b="0" i="0" kern="1200" baseline="0" dirty="0" smtClean="0">
                <a:solidFill>
                  <a:schemeClr val="tx1"/>
                </a:solidFill>
                <a:effectLst/>
                <a:latin typeface="+mn-lt"/>
                <a:ea typeface="+mn-ea"/>
                <a:cs typeface="+mn-cs"/>
              </a:rPr>
              <a:t> neamhchoinníollacha airgid thirim do dhaoine fásta chun </a:t>
            </a:r>
            <a:r>
              <a:rPr lang="en-IE" sz="1200" b="0" i="0" kern="1200" baseline="0" dirty="0" err="1" smtClean="0">
                <a:solidFill>
                  <a:schemeClr val="tx1"/>
                </a:solidFill>
                <a:effectLst/>
                <a:latin typeface="+mn-lt"/>
                <a:ea typeface="+mn-ea"/>
                <a:cs typeface="+mn-cs"/>
              </a:rPr>
              <a:t>micreaghnóthaí</a:t>
            </a:r>
            <a:r>
              <a:rPr lang="en-IE" sz="1200" b="0" i="0" kern="1200" baseline="0" dirty="0" smtClean="0">
                <a:solidFill>
                  <a:schemeClr val="tx1"/>
                </a:solidFill>
                <a:effectLst/>
                <a:latin typeface="+mn-lt"/>
                <a:ea typeface="+mn-ea"/>
                <a:cs typeface="+mn-cs"/>
              </a:rPr>
              <a:t> a bhunú</a:t>
            </a:r>
            <a:r>
              <a:rPr lang="en-IE" dirty="0" smtClean="0"/>
              <a:t/>
            </a:r>
            <a:br>
              <a:rPr lang="en-IE" dirty="0" smtClean="0"/>
            </a:br>
            <a:r>
              <a:rPr lang="en-IE" sz="1200" b="0" i="0" kern="1200" dirty="0" smtClean="0">
                <a:solidFill>
                  <a:schemeClr val="tx1"/>
                </a:solidFill>
                <a:effectLst/>
                <a:latin typeface="+mn-lt"/>
                <a:ea typeface="+mn-ea"/>
                <a:cs typeface="+mn-cs"/>
              </a:rPr>
              <a:t>• Scéimeanna aonair</a:t>
            </a:r>
            <a:r>
              <a:rPr lang="en-IE" sz="1200" b="0" i="0" kern="1200" baseline="0" dirty="0" smtClean="0">
                <a:solidFill>
                  <a:schemeClr val="tx1"/>
                </a:solidFill>
                <a:effectLst/>
                <a:latin typeface="+mn-lt"/>
                <a:ea typeface="+mn-ea"/>
                <a:cs typeface="+mn-cs"/>
              </a:rPr>
              <a:t> </a:t>
            </a:r>
            <a:r>
              <a:rPr lang="en-IE" sz="1200" b="0" i="0" kern="1200" dirty="0" smtClean="0">
                <a:solidFill>
                  <a:schemeClr val="tx1"/>
                </a:solidFill>
                <a:effectLst/>
                <a:latin typeface="+mn-lt"/>
                <a:ea typeface="+mn-ea"/>
                <a:cs typeface="+mn-cs"/>
              </a:rPr>
              <a:t>coigilte</a:t>
            </a:r>
            <a:r>
              <a:rPr lang="en-IE" dirty="0" smtClean="0"/>
              <a:t/>
            </a:r>
            <a:br>
              <a:rPr lang="en-IE" dirty="0" smtClean="0"/>
            </a:br>
            <a:r>
              <a:rPr lang="en-IE" sz="1200" b="0" i="0" kern="1200" dirty="0" smtClean="0">
                <a:solidFill>
                  <a:schemeClr val="tx1"/>
                </a:solidFill>
                <a:effectLst/>
                <a:latin typeface="+mn-lt"/>
                <a:ea typeface="+mn-ea"/>
                <a:cs typeface="+mn-cs"/>
              </a:rPr>
              <a:t>• Comhairleoireacht aonair &amp; ghrúpa,</a:t>
            </a:r>
            <a:r>
              <a:rPr lang="en-IE" sz="1200" b="0" i="0" kern="1200" baseline="0" dirty="0" smtClean="0">
                <a:solidFill>
                  <a:schemeClr val="tx1"/>
                </a:solidFill>
                <a:effectLst/>
                <a:latin typeface="+mn-lt"/>
                <a:ea typeface="+mn-ea"/>
                <a:cs typeface="+mn-cs"/>
              </a:rPr>
              <a:t> tacaíocht </a:t>
            </a:r>
            <a:r>
              <a:rPr lang="en-IE" sz="1200" b="0" i="0" kern="1200" baseline="0" dirty="0" err="1" smtClean="0">
                <a:solidFill>
                  <a:schemeClr val="tx1"/>
                </a:solidFill>
                <a:effectLst/>
                <a:latin typeface="+mn-lt"/>
                <a:ea typeface="+mn-ea"/>
                <a:cs typeface="+mn-cs"/>
              </a:rPr>
              <a:t>shíceasóisialta</a:t>
            </a:r>
            <a:r>
              <a:rPr lang="en-IE" sz="1200" b="0" i="0" kern="1200" baseline="0" dirty="0" smtClean="0">
                <a:solidFill>
                  <a:schemeClr val="tx1"/>
                </a:solidFill>
                <a:effectLst/>
                <a:latin typeface="+mn-lt"/>
                <a:ea typeface="+mn-ea"/>
                <a:cs typeface="+mn-cs"/>
              </a:rPr>
              <a:t> </a:t>
            </a:r>
            <a:r>
              <a:rPr lang="en-IE" sz="1200" b="0" i="0" kern="1200" dirty="0" smtClean="0">
                <a:solidFill>
                  <a:schemeClr val="tx1"/>
                </a:solidFill>
                <a:effectLst/>
                <a:latin typeface="+mn-lt"/>
                <a:ea typeface="+mn-ea"/>
                <a:cs typeface="+mn-cs"/>
              </a:rPr>
              <a:t>&amp; seisiúin feasachta</a:t>
            </a:r>
            <a:r>
              <a:rPr lang="en-IE" dirty="0" smtClean="0"/>
              <a:t/>
            </a:r>
            <a:br>
              <a:rPr lang="en-IE" dirty="0" smtClean="0"/>
            </a:br>
            <a:r>
              <a:rPr lang="en-IE" sz="1200" b="0" i="0" kern="1200" dirty="0" smtClean="0">
                <a:solidFill>
                  <a:schemeClr val="tx1"/>
                </a:solidFill>
                <a:effectLst/>
                <a:latin typeface="+mn-lt"/>
                <a:ea typeface="+mn-ea"/>
                <a:cs typeface="+mn-cs"/>
              </a:rPr>
              <a:t>• Forbairt phobail chun rannpháirtithe a chumasú a gcuid cearta</a:t>
            </a:r>
            <a:r>
              <a:rPr lang="en-IE" sz="1200" b="0" i="0" kern="1200" baseline="0" dirty="0" smtClean="0">
                <a:solidFill>
                  <a:schemeClr val="tx1"/>
                </a:solidFill>
                <a:effectLst/>
                <a:latin typeface="+mn-lt"/>
                <a:ea typeface="+mn-ea"/>
                <a:cs typeface="+mn-cs"/>
              </a:rPr>
              <a:t> saoránachta a éileamh</a:t>
            </a:r>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12</a:t>
            </a:fld>
            <a:endParaRPr lang="en-US"/>
          </a:p>
        </p:txBody>
      </p:sp>
    </p:spTree>
    <p:extLst>
      <p:ext uri="{BB962C8B-B14F-4D97-AF65-F5344CB8AC3E}">
        <p14:creationId xmlns:p14="http://schemas.microsoft.com/office/powerpoint/2010/main" val="23175291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13</a:t>
            </a:fld>
            <a:endParaRPr lang="en-US"/>
          </a:p>
        </p:txBody>
      </p:sp>
    </p:spTree>
    <p:extLst>
      <p:ext uri="{BB962C8B-B14F-4D97-AF65-F5344CB8AC3E}">
        <p14:creationId xmlns:p14="http://schemas.microsoft.com/office/powerpoint/2010/main" val="40141817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Cliceáil ar an íomhá chun níos mó a fhoghlaim</a:t>
            </a:r>
            <a:r>
              <a:rPr lang="en-IE" baseline="0" dirty="0" smtClean="0"/>
              <a:t> faoi obair Concern agus chun físeán a fheiceáil faoi!</a:t>
            </a:r>
          </a:p>
          <a:p>
            <a:endParaRPr lang="en-IE" dirty="0" smtClean="0"/>
          </a:p>
          <a:p>
            <a:r>
              <a:rPr lang="en-IE" dirty="0" smtClean="0"/>
              <a:t>Díríonn Concern ar 5 réimse</a:t>
            </a:r>
            <a:r>
              <a:rPr lang="en-IE" baseline="0" dirty="0" smtClean="0"/>
              <a:t> riachtanach chun riachtanais bhunúsacha daoine sna tíortha is boichte ar domhan a chomhlíonadh. </a:t>
            </a:r>
            <a:endParaRPr lang="en-IE" dirty="0" smtClean="0"/>
          </a:p>
          <a:p>
            <a:endParaRPr lang="en-IE" dirty="0" smtClean="0"/>
          </a:p>
          <a:p>
            <a:r>
              <a:rPr lang="en-IE" dirty="0" smtClean="0"/>
              <a:t>Freastalaíodh </a:t>
            </a:r>
            <a:r>
              <a:rPr lang="en-IE" dirty="0" err="1" smtClean="0"/>
              <a:t>ar</a:t>
            </a:r>
            <a:r>
              <a:rPr lang="en-IE" baseline="0" dirty="0" smtClean="0"/>
              <a:t> </a:t>
            </a:r>
            <a:r>
              <a:rPr lang="en-IE" dirty="0" smtClean="0"/>
              <a:t>28 </a:t>
            </a:r>
            <a:r>
              <a:rPr lang="en-IE" baseline="0" dirty="0" smtClean="0"/>
              <a:t>milliún duine in </a:t>
            </a:r>
            <a:r>
              <a:rPr lang="en-IE" dirty="0" smtClean="0"/>
              <a:t>2019.</a:t>
            </a:r>
            <a:endParaRPr lang="en-IE" dirty="0" smtClean="0"/>
          </a:p>
        </p:txBody>
      </p:sp>
      <p:sp>
        <p:nvSpPr>
          <p:cNvPr id="4" name="Slide Number Placeholder 3"/>
          <p:cNvSpPr>
            <a:spLocks noGrp="1"/>
          </p:cNvSpPr>
          <p:nvPr>
            <p:ph type="sldNum" sz="quarter" idx="10"/>
          </p:nvPr>
        </p:nvSpPr>
        <p:spPr/>
        <p:txBody>
          <a:bodyPr/>
          <a:lstStyle/>
          <a:p>
            <a:fld id="{A78FF72A-C526-7E4E-BE05-235838065DEA}" type="slidenum">
              <a:rPr lang="en-US" smtClean="0"/>
              <a:t>3</a:t>
            </a:fld>
            <a:endParaRPr lang="en-US"/>
          </a:p>
        </p:txBody>
      </p:sp>
    </p:spTree>
    <p:extLst>
      <p:ext uri="{BB962C8B-B14F-4D97-AF65-F5344CB8AC3E}">
        <p14:creationId xmlns:p14="http://schemas.microsoft.com/office/powerpoint/2010/main" val="300395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Ó</a:t>
            </a:r>
            <a:r>
              <a:rPr lang="en-IE" baseline="0" dirty="0" smtClean="0"/>
              <a:t> Eanáir</a:t>
            </a:r>
            <a:r>
              <a:rPr lang="en-IE" dirty="0" smtClean="0"/>
              <a:t> 2020 amach bíonn</a:t>
            </a:r>
            <a:r>
              <a:rPr lang="en-IE" baseline="0" dirty="0" smtClean="0"/>
              <a:t> Concern ag obair in 23 tír. </a:t>
            </a:r>
          </a:p>
          <a:p>
            <a:r>
              <a:rPr lang="en-IE" baseline="0" dirty="0" smtClean="0"/>
              <a:t>An Meánoirthear  - an Liobáin,  an tSiria, an Tuirc, an Iaráic</a:t>
            </a:r>
            <a:endParaRPr lang="en-IE" b="1" baseline="0" dirty="0" smtClean="0"/>
          </a:p>
          <a:p>
            <a:r>
              <a:rPr lang="en-IE" baseline="0" dirty="0" smtClean="0"/>
              <a:t>Muir Chairib – Háítí</a:t>
            </a:r>
          </a:p>
          <a:p>
            <a:r>
              <a:rPr lang="en-IE" baseline="0" dirty="0" smtClean="0"/>
              <a:t>An Áise – an Afganastáin, an Bhanglaidéis, an Chóiré Thuaidh, an Phacastáin  </a:t>
            </a:r>
          </a:p>
          <a:p>
            <a:r>
              <a:rPr lang="en-IE" baseline="0" dirty="0" smtClean="0"/>
              <a:t>An Afraic – an Bhurúin, Poblacht na hAfraice Láir, Sead, Poblacht Dhaonlathach an Chongó, an Aetóip, an Chéinia, an Libéir, an Mhaláiv, an Nígir, Poblacht na Súdáine, Ruanda, Siarra Leon, an tSomáil agus an tSúdáin Theas </a:t>
            </a:r>
          </a:p>
          <a:p>
            <a:endParaRPr lang="en-IE" baseline="0" dirty="0" smtClean="0"/>
          </a:p>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4</a:t>
            </a:fld>
            <a:endParaRPr lang="en-US"/>
          </a:p>
        </p:txBody>
      </p:sp>
    </p:spTree>
    <p:extLst>
      <p:ext uri="{BB962C8B-B14F-4D97-AF65-F5344CB8AC3E}">
        <p14:creationId xmlns:p14="http://schemas.microsoft.com/office/powerpoint/2010/main" val="4226203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78FF72A-C526-7E4E-BE05-235838065DEA}" type="slidenum">
              <a:rPr lang="en-US" smtClean="0"/>
              <a:t>5</a:t>
            </a:fld>
            <a:endParaRPr lang="en-US"/>
          </a:p>
        </p:txBody>
      </p:sp>
    </p:spTree>
    <p:extLst>
      <p:ext uri="{BB962C8B-B14F-4D97-AF65-F5344CB8AC3E}">
        <p14:creationId xmlns:p14="http://schemas.microsoft.com/office/powerpoint/2010/main" val="25035910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smtClean="0">
                <a:solidFill>
                  <a:schemeClr val="tx1"/>
                </a:solidFill>
                <a:effectLst/>
                <a:latin typeface="+mn-lt"/>
                <a:ea typeface="+mn-ea"/>
                <a:cs typeface="+mn-cs"/>
              </a:rPr>
              <a:t>Is cónaitheoirí</a:t>
            </a:r>
            <a:r>
              <a:rPr lang="en-IE" sz="1200" b="0" i="0" kern="1200" baseline="0" dirty="0" smtClean="0">
                <a:solidFill>
                  <a:schemeClr val="tx1"/>
                </a:solidFill>
                <a:effectLst/>
                <a:latin typeface="+mn-lt"/>
                <a:ea typeface="+mn-ea"/>
                <a:cs typeface="+mn-cs"/>
              </a:rPr>
              <a:t> cosáin in Dhaka, an Bhanglaidéis iad </a:t>
            </a:r>
            <a:r>
              <a:rPr lang="en-IE" sz="1200" b="0" i="0" kern="1200" dirty="0" err="1" smtClean="0">
                <a:solidFill>
                  <a:schemeClr val="tx1"/>
                </a:solidFill>
                <a:effectLst/>
                <a:latin typeface="+mn-lt"/>
                <a:ea typeface="+mn-ea"/>
                <a:cs typeface="+mn-cs"/>
              </a:rPr>
              <a:t>Piha</a:t>
            </a:r>
            <a:r>
              <a:rPr lang="en-IE" sz="1200" b="0" i="0" kern="1200" dirty="0" smtClean="0">
                <a:solidFill>
                  <a:schemeClr val="tx1"/>
                </a:solidFill>
                <a:effectLst/>
                <a:latin typeface="+mn-lt"/>
                <a:ea typeface="+mn-ea"/>
                <a:cs typeface="+mn-cs"/>
              </a:rPr>
              <a:t>* agus Sia*.  Tá</a:t>
            </a:r>
            <a:r>
              <a:rPr lang="en-IE" sz="1200" b="0" i="0" kern="1200" baseline="0" dirty="0" smtClean="0">
                <a:solidFill>
                  <a:schemeClr val="tx1"/>
                </a:solidFill>
                <a:effectLst/>
                <a:latin typeface="+mn-lt"/>
                <a:ea typeface="+mn-ea"/>
                <a:cs typeface="+mn-cs"/>
              </a:rPr>
              <a:t> páirt á glacadh acu i dtionscadal </a:t>
            </a:r>
            <a:r>
              <a:rPr lang="en-IE" sz="1200" b="0" i="0" kern="1200" baseline="0" dirty="0" err="1" smtClean="0">
                <a:solidFill>
                  <a:schemeClr val="tx1"/>
                </a:solidFill>
                <a:effectLst/>
                <a:latin typeface="+mn-lt"/>
                <a:ea typeface="+mn-ea"/>
                <a:cs typeface="+mn-cs"/>
              </a:rPr>
              <a:t>Amrao</a:t>
            </a:r>
            <a:r>
              <a:rPr lang="en-IE" sz="1200" b="0" i="0" kern="1200" baseline="0" dirty="0" smtClean="0">
                <a:solidFill>
                  <a:schemeClr val="tx1"/>
                </a:solidFill>
                <a:effectLst/>
                <a:latin typeface="+mn-lt"/>
                <a:ea typeface="+mn-ea"/>
                <a:cs typeface="+mn-cs"/>
              </a:rPr>
              <a:t> </a:t>
            </a:r>
            <a:r>
              <a:rPr lang="en-IE" sz="1200" b="0" i="0" kern="1200" baseline="0" dirty="0" err="1" smtClean="0">
                <a:solidFill>
                  <a:schemeClr val="tx1"/>
                </a:solidFill>
                <a:effectLst/>
                <a:latin typeface="+mn-lt"/>
                <a:ea typeface="+mn-ea"/>
                <a:cs typeface="+mn-cs"/>
              </a:rPr>
              <a:t>Manush</a:t>
            </a:r>
            <a:r>
              <a:rPr lang="en-IE" sz="1200" b="0" i="0" kern="1200" baseline="0" dirty="0" smtClean="0">
                <a:solidFill>
                  <a:schemeClr val="tx1"/>
                </a:solidFill>
                <a:effectLst/>
                <a:latin typeface="+mn-lt"/>
                <a:ea typeface="+mn-ea"/>
                <a:cs typeface="+mn-cs"/>
              </a:rPr>
              <a:t> de chuid Concern Worldwide a chuireann neart áiseanna agus seirbhísí ar fáil do chónaitheoirí cosáin.  Sa ghrianghraf seo feictear na cailíní lena leabhair nua scoile a fuair siad mar chuid den chlár.  </a:t>
            </a:r>
          </a:p>
          <a:p>
            <a:r>
              <a:rPr lang="en-IE" dirty="0" smtClean="0"/>
              <a:t/>
            </a:r>
            <a:br>
              <a:rPr lang="en-IE" dirty="0" smtClean="0"/>
            </a:br>
            <a:r>
              <a:rPr lang="en-IE" sz="1200" b="0" i="0" kern="1200" dirty="0" smtClean="0">
                <a:solidFill>
                  <a:schemeClr val="tx1"/>
                </a:solidFill>
                <a:effectLst/>
                <a:latin typeface="+mn-lt"/>
                <a:ea typeface="+mn-ea"/>
                <a:cs typeface="+mn-cs"/>
              </a:rPr>
              <a:t>*ainmneacha</a:t>
            </a:r>
            <a:r>
              <a:rPr lang="en-IE" sz="1200" b="0" i="0" kern="1200" baseline="0" dirty="0" smtClean="0">
                <a:solidFill>
                  <a:schemeClr val="tx1"/>
                </a:solidFill>
                <a:effectLst/>
                <a:latin typeface="+mn-lt"/>
                <a:ea typeface="+mn-ea"/>
                <a:cs typeface="+mn-cs"/>
              </a:rPr>
              <a:t> athraithe ar chúiseanna slándála</a:t>
            </a:r>
            <a:endParaRPr lang="en-IE" dirty="0" smtClean="0"/>
          </a:p>
          <a:p>
            <a:endParaRPr lang="en-IE" dirty="0" smtClean="0"/>
          </a:p>
          <a:p>
            <a:r>
              <a:rPr lang="en-IE" sz="1200" b="0" i="0" u="none" strike="noStrike" kern="1200" baseline="0" dirty="0" smtClean="0">
                <a:solidFill>
                  <a:schemeClr val="tx1"/>
                </a:solidFill>
                <a:latin typeface="+mn-lt"/>
                <a:ea typeface="+mn-ea"/>
                <a:cs typeface="+mn-cs"/>
              </a:rPr>
              <a:t>Gach grianghraf</a:t>
            </a:r>
          </a:p>
          <a:p>
            <a:r>
              <a:rPr lang="en-IE" sz="1200" b="0" i="0" u="none" strike="noStrike" kern="1200" baseline="0" dirty="0" smtClean="0">
                <a:solidFill>
                  <a:schemeClr val="tx1"/>
                </a:solidFill>
                <a:latin typeface="+mn-lt"/>
                <a:ea typeface="+mn-ea"/>
                <a:cs typeface="+mn-cs"/>
              </a:rPr>
              <a:t>2018 (Márta), an Bhanglaidéis, Grianghrafadóir: Jennifer Nolan</a:t>
            </a:r>
            <a:endParaRPr lang="en-IE" dirty="0" smtClean="0"/>
          </a:p>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7</a:t>
            </a:fld>
            <a:endParaRPr lang="en-US"/>
          </a:p>
        </p:txBody>
      </p:sp>
    </p:spTree>
    <p:extLst>
      <p:ext uri="{BB962C8B-B14F-4D97-AF65-F5344CB8AC3E}">
        <p14:creationId xmlns:p14="http://schemas.microsoft.com/office/powerpoint/2010/main" val="1894793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b="0" i="0" u="none" strike="noStrike" kern="1200" cap="none" spc="0" normalizeH="0" baseline="0" noProof="0" dirty="0" smtClean="0">
                <a:ln>
                  <a:noFill/>
                </a:ln>
                <a:solidFill>
                  <a:prstClr val="black"/>
                </a:solidFill>
                <a:effectLst/>
                <a:uLnTx/>
                <a:uFillTx/>
                <a:latin typeface="+mn-lt"/>
                <a:ea typeface="+mn-ea"/>
                <a:cs typeface="+mn-cs"/>
              </a:rPr>
              <a:t>Gach grianghraf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b="0" i="0" u="none" strike="noStrike" kern="1200" cap="none" spc="0" normalizeH="0" baseline="0" noProof="0" dirty="0" smtClean="0">
                <a:ln>
                  <a:noFill/>
                </a:ln>
                <a:solidFill>
                  <a:prstClr val="black"/>
                </a:solidFill>
                <a:effectLst/>
                <a:uLnTx/>
                <a:uFillTx/>
                <a:latin typeface="+mn-lt"/>
                <a:ea typeface="+mn-ea"/>
                <a:cs typeface="+mn-cs"/>
              </a:rPr>
              <a:t>2018 (Márta), an Bhanglaidéis, Grianghrafadóir: Jennifer Nolan</a:t>
            </a:r>
          </a:p>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8</a:t>
            </a:fld>
            <a:endParaRPr lang="en-US"/>
          </a:p>
        </p:txBody>
      </p:sp>
    </p:spTree>
    <p:extLst>
      <p:ext uri="{BB962C8B-B14F-4D97-AF65-F5344CB8AC3E}">
        <p14:creationId xmlns:p14="http://schemas.microsoft.com/office/powerpoint/2010/main" val="16267172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b="0" i="0" u="none" strike="noStrike" kern="1200" cap="none" spc="0" normalizeH="0" baseline="0" noProof="0" dirty="0" smtClean="0">
                <a:ln>
                  <a:noFill/>
                </a:ln>
                <a:solidFill>
                  <a:prstClr val="black"/>
                </a:solidFill>
                <a:effectLst/>
                <a:uLnTx/>
                <a:uFillTx/>
                <a:latin typeface="+mn-lt"/>
                <a:ea typeface="+mn-ea"/>
                <a:cs typeface="+mn-cs"/>
              </a:rPr>
              <a:t>Gach grianghraf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b="0" i="0" u="none" strike="noStrike" kern="1200" cap="none" spc="0" normalizeH="0" baseline="0" noProof="0" dirty="0" smtClean="0">
                <a:ln>
                  <a:noFill/>
                </a:ln>
                <a:solidFill>
                  <a:prstClr val="black"/>
                </a:solidFill>
                <a:effectLst/>
                <a:uLnTx/>
                <a:uFillTx/>
                <a:latin typeface="+mn-lt"/>
                <a:ea typeface="+mn-ea"/>
                <a:cs typeface="+mn-cs"/>
              </a:rPr>
              <a:t>2018 (Márta), an Bhanglaidéis, Grianghrafadóir: Jennifer Nolan</a:t>
            </a:r>
          </a:p>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9</a:t>
            </a:fld>
            <a:endParaRPr lang="en-US"/>
          </a:p>
        </p:txBody>
      </p:sp>
    </p:spTree>
    <p:extLst>
      <p:ext uri="{BB962C8B-B14F-4D97-AF65-F5344CB8AC3E}">
        <p14:creationId xmlns:p14="http://schemas.microsoft.com/office/powerpoint/2010/main" val="29217065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b="0" i="0" u="none" strike="noStrike" kern="1200" cap="none" spc="0" normalizeH="0" baseline="0" noProof="0" dirty="0" smtClean="0">
                <a:ln>
                  <a:noFill/>
                </a:ln>
                <a:solidFill>
                  <a:prstClr val="black"/>
                </a:solidFill>
                <a:effectLst/>
                <a:uLnTx/>
                <a:uFillTx/>
                <a:latin typeface="+mn-lt"/>
                <a:ea typeface="+mn-ea"/>
                <a:cs typeface="+mn-cs"/>
              </a:rPr>
              <a:t>Gach grianghraf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b="0" i="0" u="none" strike="noStrike" kern="1200" cap="none" spc="0" normalizeH="0" baseline="0" noProof="0" dirty="0" smtClean="0">
                <a:ln>
                  <a:noFill/>
                </a:ln>
                <a:solidFill>
                  <a:prstClr val="black"/>
                </a:solidFill>
                <a:effectLst/>
                <a:uLnTx/>
                <a:uFillTx/>
                <a:latin typeface="+mn-lt"/>
                <a:ea typeface="+mn-ea"/>
                <a:cs typeface="+mn-cs"/>
              </a:rPr>
              <a:t>2018 (Márta), an Bhanglaidéis, Grianghrafadóir: Jennifer Nolan</a:t>
            </a:r>
          </a:p>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10</a:t>
            </a:fld>
            <a:endParaRPr lang="en-US"/>
          </a:p>
        </p:txBody>
      </p:sp>
    </p:spTree>
    <p:extLst>
      <p:ext uri="{BB962C8B-B14F-4D97-AF65-F5344CB8AC3E}">
        <p14:creationId xmlns:p14="http://schemas.microsoft.com/office/powerpoint/2010/main" val="38770379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11</a:t>
            </a:fld>
            <a:endParaRPr lang="en-US"/>
          </a:p>
        </p:txBody>
      </p:sp>
    </p:spTree>
    <p:extLst>
      <p:ext uri="{BB962C8B-B14F-4D97-AF65-F5344CB8AC3E}">
        <p14:creationId xmlns:p14="http://schemas.microsoft.com/office/powerpoint/2010/main" val="15021913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753C8-8B6F-B544-A99D-839DD5E6BF69}"/>
              </a:ext>
            </a:extLst>
          </p:cNvPr>
          <p:cNvSpPr>
            <a:spLocks noGrp="1"/>
          </p:cNvSpPr>
          <p:nvPr>
            <p:ph type="ctrTitle"/>
          </p:nvPr>
        </p:nvSpPr>
        <p:spPr>
          <a:xfrm>
            <a:off x="1116000" y="2570400"/>
            <a:ext cx="7779600" cy="2402653"/>
          </a:xfrm>
          <a:noFill/>
        </p:spPr>
        <p:txBody>
          <a:bodyPr anchor="t" anchorCtr="0">
            <a:noAutofit/>
          </a:bodyPr>
          <a:lstStyle>
            <a:lvl1pPr algn="l">
              <a:defRPr sz="7800" baseline="0">
                <a:solidFill>
                  <a:schemeClr val="bg1"/>
                </a:solidFill>
                <a:latin typeface="Arial" panose="020B0604020202020204" pitchFamily="34" charset="0"/>
              </a:defRPr>
            </a:lvl1pPr>
          </a:lstStyle>
          <a:p>
            <a:r>
              <a:rPr lang="en-US" smtClean="0"/>
              <a:t>Click to edit Master title style</a:t>
            </a:r>
            <a:endParaRPr lang="en-US" dirty="0"/>
          </a:p>
        </p:txBody>
      </p:sp>
      <p:sp>
        <p:nvSpPr>
          <p:cNvPr id="3" name="Subtitle 2">
            <a:extLst>
              <a:ext uri="{FF2B5EF4-FFF2-40B4-BE49-F238E27FC236}">
                <a16:creationId xmlns:a16="http://schemas.microsoft.com/office/drawing/2014/main" id="{BBFA4ED0-E42D-1549-9FB0-9ABE201EE4EA}"/>
              </a:ext>
            </a:extLst>
          </p:cNvPr>
          <p:cNvSpPr>
            <a:spLocks noGrp="1"/>
          </p:cNvSpPr>
          <p:nvPr>
            <p:ph type="subTitle" idx="1"/>
          </p:nvPr>
        </p:nvSpPr>
        <p:spPr>
          <a:xfrm>
            <a:off x="1116000" y="4672800"/>
            <a:ext cx="7779600" cy="482400"/>
          </a:xfrm>
        </p:spPr>
        <p:txBody>
          <a:bodyPr>
            <a:noAutofit/>
          </a:bodyPr>
          <a:lstStyle>
            <a:lvl1pPr marL="0" indent="0" algn="l">
              <a:buNone/>
              <a:defRPr sz="3700" baseline="0">
                <a:solidFill>
                  <a:srgbClr val="00B5AD"/>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8" name="Text Placeholder 7">
            <a:extLst>
              <a:ext uri="{FF2B5EF4-FFF2-40B4-BE49-F238E27FC236}">
                <a16:creationId xmlns:a16="http://schemas.microsoft.com/office/drawing/2014/main" id="{FB01ABBB-61C7-A349-8C62-0881959C7938}"/>
              </a:ext>
            </a:extLst>
          </p:cNvPr>
          <p:cNvSpPr>
            <a:spLocks noGrp="1"/>
          </p:cNvSpPr>
          <p:nvPr>
            <p:ph type="body" sz="quarter" idx="10"/>
          </p:nvPr>
        </p:nvSpPr>
        <p:spPr>
          <a:xfrm>
            <a:off x="1116000" y="5155200"/>
            <a:ext cx="5004886" cy="619958"/>
          </a:xfrm>
        </p:spPr>
        <p:txBody>
          <a:bodyPr>
            <a:normAutofit/>
          </a:bodyPr>
          <a:lstStyle>
            <a:lvl1pPr marL="0" indent="0">
              <a:buNone/>
              <a:defRPr sz="2280" b="0" baseline="0">
                <a:solidFill>
                  <a:srgbClr val="00B5AD"/>
                </a:solidFill>
                <a:latin typeface="Arial" panose="020B0604020202020204" pitchFamily="34" charset="0"/>
              </a:defRPr>
            </a:lvl1pPr>
          </a:lstStyle>
          <a:p>
            <a:pPr lvl="0"/>
            <a:r>
              <a:rPr lang="en-US" smtClean="0"/>
              <a:t>Edit Master text styles</a:t>
            </a:r>
          </a:p>
        </p:txBody>
      </p:sp>
    </p:spTree>
    <p:extLst>
      <p:ext uri="{BB962C8B-B14F-4D97-AF65-F5344CB8AC3E}">
        <p14:creationId xmlns:p14="http://schemas.microsoft.com/office/powerpoint/2010/main" val="936995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9106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5085BD50-D707-D044-ADB9-21318C76EEA1}"/>
              </a:ext>
            </a:extLst>
          </p:cNvPr>
          <p:cNvSpPr>
            <a:spLocks noGrp="1"/>
          </p:cNvSpPr>
          <p:nvPr>
            <p:ph type="title" hasCustomPrompt="1"/>
          </p:nvPr>
        </p:nvSpPr>
        <p:spPr>
          <a:xfrm>
            <a:off x="7092000" y="4572000"/>
            <a:ext cx="4608000" cy="640800"/>
          </a:xfrm>
          <a:noFill/>
        </p:spPr>
        <p:txBody>
          <a:bodyPr lIns="90000" anchor="t" anchorCtr="0">
            <a:normAutofit/>
          </a:bodyPr>
          <a:lstStyle>
            <a:lvl1pPr>
              <a:defRPr sz="2900" baseline="0">
                <a:solidFill>
                  <a:schemeClr val="bg1"/>
                </a:solidFill>
                <a:latin typeface="Arial" panose="020B0604020202020204" pitchFamily="34" charset="0"/>
              </a:defRPr>
            </a:lvl1pPr>
          </a:lstStyle>
          <a:p>
            <a:r>
              <a:rPr lang="en-US" dirty="0"/>
              <a:t>CLICK TO EDIT MASTER TITLE STYLE</a:t>
            </a:r>
          </a:p>
        </p:txBody>
      </p:sp>
      <p:sp>
        <p:nvSpPr>
          <p:cNvPr id="10" name="Date Placeholder 9">
            <a:extLst>
              <a:ext uri="{FF2B5EF4-FFF2-40B4-BE49-F238E27FC236}">
                <a16:creationId xmlns:a16="http://schemas.microsoft.com/office/drawing/2014/main" id="{61808402-1E41-3543-A3F6-D1DBEE7ED840}"/>
              </a:ext>
            </a:extLst>
          </p:cNvPr>
          <p:cNvSpPr>
            <a:spLocks noGrp="1"/>
          </p:cNvSpPr>
          <p:nvPr>
            <p:ph type="dt" sz="half" idx="10"/>
          </p:nvPr>
        </p:nvSpPr>
        <p:spPr>
          <a:xfrm>
            <a:off x="7092000" y="5958483"/>
            <a:ext cx="2743200" cy="365125"/>
          </a:xfrm>
        </p:spPr>
        <p:txBody>
          <a:bodyPr/>
          <a:lstStyle>
            <a:lvl1pPr>
              <a:defRPr sz="1400" baseline="0">
                <a:solidFill>
                  <a:srgbClr val="00B5AD"/>
                </a:solidFill>
                <a:latin typeface="Arial" panose="020B0604020202020204" pitchFamily="34" charset="0"/>
              </a:defRPr>
            </a:lvl1pPr>
          </a:lstStyle>
          <a:p>
            <a:endParaRPr lang="en-US" dirty="0"/>
          </a:p>
        </p:txBody>
      </p:sp>
      <p:sp>
        <p:nvSpPr>
          <p:cNvPr id="11" name="Footer Placeholder 10">
            <a:extLst>
              <a:ext uri="{FF2B5EF4-FFF2-40B4-BE49-F238E27FC236}">
                <a16:creationId xmlns:a16="http://schemas.microsoft.com/office/drawing/2014/main" id="{0D3A545F-A81A-8643-922E-C9E72FB9C846}"/>
              </a:ext>
            </a:extLst>
          </p:cNvPr>
          <p:cNvSpPr>
            <a:spLocks noGrp="1"/>
          </p:cNvSpPr>
          <p:nvPr>
            <p:ph type="ftr" sz="quarter" idx="11"/>
          </p:nvPr>
        </p:nvSpPr>
        <p:spPr>
          <a:xfrm>
            <a:off x="7092000" y="6468644"/>
            <a:ext cx="4114800" cy="365125"/>
          </a:xfrm>
        </p:spPr>
        <p:txBody>
          <a:bodyPr/>
          <a:lstStyle>
            <a:lvl1pPr algn="l">
              <a:defRPr baseline="0">
                <a:latin typeface="Arial" panose="020B0604020202020204" pitchFamily="34" charset="0"/>
              </a:defRPr>
            </a:lvl1pPr>
          </a:lstStyle>
          <a:p>
            <a:endParaRPr lang="en-US" dirty="0"/>
          </a:p>
        </p:txBody>
      </p:sp>
      <p:sp>
        <p:nvSpPr>
          <p:cNvPr id="12" name="Slide Number Placeholder 11">
            <a:extLst>
              <a:ext uri="{FF2B5EF4-FFF2-40B4-BE49-F238E27FC236}">
                <a16:creationId xmlns:a16="http://schemas.microsoft.com/office/drawing/2014/main" id="{8282A22A-8B1C-564C-A7A6-AE6D34530E82}"/>
              </a:ext>
            </a:extLst>
          </p:cNvPr>
          <p:cNvSpPr>
            <a:spLocks noGrp="1"/>
          </p:cNvSpPr>
          <p:nvPr>
            <p:ph type="sldNum" sz="quarter" idx="12"/>
          </p:nvPr>
        </p:nvSpPr>
        <p:spPr>
          <a:xfrm>
            <a:off x="11273742" y="6468644"/>
            <a:ext cx="426258" cy="365125"/>
          </a:xfrm>
        </p:spPr>
        <p:txBody>
          <a:bodyPr/>
          <a:lstStyle>
            <a:lvl1pPr>
              <a:defRPr baseline="0">
                <a:latin typeface="Arial" panose="020B0604020202020204" pitchFamily="34" charset="0"/>
              </a:defRPr>
            </a:lvl1pPr>
          </a:lstStyle>
          <a:p>
            <a:fld id="{64551B6F-14D3-7D44-B4BD-AA69967303FB}" type="slidenum">
              <a:rPr lang="en-US" smtClean="0"/>
              <a:pPr/>
              <a:t>‹#›</a:t>
            </a:fld>
            <a:endParaRPr lang="en-US" dirty="0"/>
          </a:p>
        </p:txBody>
      </p:sp>
      <p:sp>
        <p:nvSpPr>
          <p:cNvPr id="14" name="Content Placeholder 13">
            <a:extLst>
              <a:ext uri="{FF2B5EF4-FFF2-40B4-BE49-F238E27FC236}">
                <a16:creationId xmlns:a16="http://schemas.microsoft.com/office/drawing/2014/main" id="{3DC2B869-A63F-FF47-A01B-8BA5A5D924E6}"/>
              </a:ext>
            </a:extLst>
          </p:cNvPr>
          <p:cNvSpPr>
            <a:spLocks noGrp="1"/>
          </p:cNvSpPr>
          <p:nvPr>
            <p:ph sz="quarter" idx="13" hasCustomPrompt="1"/>
          </p:nvPr>
        </p:nvSpPr>
        <p:spPr>
          <a:xfrm>
            <a:off x="7092001" y="5050755"/>
            <a:ext cx="4608000" cy="636172"/>
          </a:xfrm>
        </p:spPr>
        <p:txBody>
          <a:bodyPr/>
          <a:lstStyle>
            <a:lvl1pPr marL="0" indent="0">
              <a:buNone/>
              <a:defRPr b="0" baseline="0">
                <a:solidFill>
                  <a:schemeClr val="bg1"/>
                </a:solidFill>
                <a:latin typeface="Arial" panose="020B0604020202020204" pitchFamily="34" charset="0"/>
              </a:defRPr>
            </a:lvl1pPr>
            <a:lvl2pPr marL="457200" indent="0">
              <a:buNone/>
              <a:defRPr b="0">
                <a:solidFill>
                  <a:schemeClr val="bg1"/>
                </a:solidFill>
              </a:defRPr>
            </a:lvl2pPr>
            <a:lvl3pPr marL="914400" indent="0">
              <a:buNone/>
              <a:defRPr b="0">
                <a:solidFill>
                  <a:schemeClr val="bg1"/>
                </a:solidFill>
              </a:defRPr>
            </a:lvl3pPr>
            <a:lvl4pPr marL="1371600" indent="0">
              <a:buNone/>
              <a:defRPr b="0">
                <a:solidFill>
                  <a:schemeClr val="bg1"/>
                </a:solidFill>
              </a:defRPr>
            </a:lvl4pPr>
            <a:lvl5pPr marL="1828800" indent="0">
              <a:buNone/>
              <a:defRPr b="0">
                <a:solidFill>
                  <a:schemeClr val="bg1"/>
                </a:solidFill>
              </a:defRPr>
            </a:lvl5pPr>
          </a:lstStyle>
          <a:p>
            <a:pPr lvl="0"/>
            <a:r>
              <a:rPr lang="en-US" dirty="0"/>
              <a:t>CLICK TO EDIT MASTER TEXT STYLES</a:t>
            </a:r>
          </a:p>
        </p:txBody>
      </p:sp>
      <p:sp>
        <p:nvSpPr>
          <p:cNvPr id="18" name="Text Placeholder 17">
            <a:extLst>
              <a:ext uri="{FF2B5EF4-FFF2-40B4-BE49-F238E27FC236}">
                <a16:creationId xmlns:a16="http://schemas.microsoft.com/office/drawing/2014/main" id="{93461199-36C8-344E-9772-0442BDC21C60}"/>
              </a:ext>
            </a:extLst>
          </p:cNvPr>
          <p:cNvSpPr>
            <a:spLocks noGrp="1"/>
          </p:cNvSpPr>
          <p:nvPr>
            <p:ph type="body" sz="quarter" idx="14"/>
          </p:nvPr>
        </p:nvSpPr>
        <p:spPr>
          <a:xfrm>
            <a:off x="7092000" y="5693150"/>
            <a:ext cx="3762515" cy="365125"/>
          </a:xfrm>
        </p:spPr>
        <p:txBody>
          <a:bodyPr>
            <a:normAutofit/>
          </a:bodyPr>
          <a:lstStyle>
            <a:lvl1pPr marL="0" indent="0">
              <a:buNone/>
              <a:defRPr sz="1400" baseline="0">
                <a:solidFill>
                  <a:srgbClr val="00B5AD"/>
                </a:solidFill>
                <a:latin typeface="Arial" panose="020B0604020202020204" pitchFamily="34" charset="0"/>
              </a:defRPr>
            </a:lvl1pPr>
          </a:lstStyle>
          <a:p>
            <a:pPr lvl="0"/>
            <a:r>
              <a:rPr lang="en-US" smtClean="0"/>
              <a:t>Edit Master text styles</a:t>
            </a:r>
          </a:p>
        </p:txBody>
      </p:sp>
      <p:sp>
        <p:nvSpPr>
          <p:cNvPr id="3" name="Picture Placeholder 2">
            <a:extLst>
              <a:ext uri="{FF2B5EF4-FFF2-40B4-BE49-F238E27FC236}">
                <a16:creationId xmlns:a16="http://schemas.microsoft.com/office/drawing/2014/main" id="{96CA5401-AA3A-134C-AD87-AE30C5DB0757}"/>
              </a:ext>
            </a:extLst>
          </p:cNvPr>
          <p:cNvSpPr>
            <a:spLocks noGrp="1"/>
          </p:cNvSpPr>
          <p:nvPr>
            <p:ph type="pic" sz="quarter" idx="15"/>
          </p:nvPr>
        </p:nvSpPr>
        <p:spPr>
          <a:xfrm>
            <a:off x="0" y="0"/>
            <a:ext cx="5476446" cy="6858000"/>
          </a:xfrm>
          <a:custGeom>
            <a:avLst/>
            <a:gdLst>
              <a:gd name="connsiteX0" fmla="*/ 0 w 5473700"/>
              <a:gd name="connsiteY0" fmla="*/ 0 h 6858000"/>
              <a:gd name="connsiteX1" fmla="*/ 4561398 w 5473700"/>
              <a:gd name="connsiteY1" fmla="*/ 0 h 6858000"/>
              <a:gd name="connsiteX2" fmla="*/ 5473700 w 5473700"/>
              <a:gd name="connsiteY2" fmla="*/ 912302 h 6858000"/>
              <a:gd name="connsiteX3" fmla="*/ 5473700 w 5473700"/>
              <a:gd name="connsiteY3" fmla="*/ 6858000 h 6858000"/>
              <a:gd name="connsiteX4" fmla="*/ 0 w 5473700"/>
              <a:gd name="connsiteY4" fmla="*/ 6858000 h 6858000"/>
              <a:gd name="connsiteX5" fmla="*/ 0 w 5473700"/>
              <a:gd name="connsiteY5" fmla="*/ 0 h 6858000"/>
              <a:gd name="connsiteX0" fmla="*/ 0 w 5473700"/>
              <a:gd name="connsiteY0" fmla="*/ 0 h 6858000"/>
              <a:gd name="connsiteX1" fmla="*/ 4561398 w 5473700"/>
              <a:gd name="connsiteY1" fmla="*/ 0 h 6858000"/>
              <a:gd name="connsiteX2" fmla="*/ 5145088 w 5473700"/>
              <a:gd name="connsiteY2" fmla="*/ 3826952 h 6858000"/>
              <a:gd name="connsiteX3" fmla="*/ 5473700 w 5473700"/>
              <a:gd name="connsiteY3" fmla="*/ 6858000 h 6858000"/>
              <a:gd name="connsiteX4" fmla="*/ 0 w 5473700"/>
              <a:gd name="connsiteY4" fmla="*/ 6858000 h 6858000"/>
              <a:gd name="connsiteX5" fmla="*/ 0 w 5473700"/>
              <a:gd name="connsiteY5" fmla="*/ 0 h 6858000"/>
              <a:gd name="connsiteX0" fmla="*/ 0 w 5473700"/>
              <a:gd name="connsiteY0" fmla="*/ 0 h 6858000"/>
              <a:gd name="connsiteX1" fmla="*/ 4418523 w 5473700"/>
              <a:gd name="connsiteY1" fmla="*/ 0 h 6858000"/>
              <a:gd name="connsiteX2" fmla="*/ 5145088 w 5473700"/>
              <a:gd name="connsiteY2" fmla="*/ 3826952 h 6858000"/>
              <a:gd name="connsiteX3" fmla="*/ 5473700 w 5473700"/>
              <a:gd name="connsiteY3" fmla="*/ 6858000 h 6858000"/>
              <a:gd name="connsiteX4" fmla="*/ 0 w 5473700"/>
              <a:gd name="connsiteY4" fmla="*/ 6858000 h 6858000"/>
              <a:gd name="connsiteX5" fmla="*/ 0 w 5473700"/>
              <a:gd name="connsiteY5" fmla="*/ 0 h 6858000"/>
              <a:gd name="connsiteX0" fmla="*/ 0 w 5473700"/>
              <a:gd name="connsiteY0" fmla="*/ 0 h 6858000"/>
              <a:gd name="connsiteX1" fmla="*/ 4418523 w 5473700"/>
              <a:gd name="connsiteY1" fmla="*/ 0 h 6858000"/>
              <a:gd name="connsiteX2" fmla="*/ 5145088 w 5473700"/>
              <a:gd name="connsiteY2" fmla="*/ 3826952 h 6858000"/>
              <a:gd name="connsiteX3" fmla="*/ 5473700 w 5473700"/>
              <a:gd name="connsiteY3" fmla="*/ 6858000 h 6858000"/>
              <a:gd name="connsiteX4" fmla="*/ 0 w 5473700"/>
              <a:gd name="connsiteY4" fmla="*/ 6858000 h 6858000"/>
              <a:gd name="connsiteX5" fmla="*/ 0 w 5473700"/>
              <a:gd name="connsiteY5" fmla="*/ 0 h 6858000"/>
              <a:gd name="connsiteX0" fmla="*/ 0 w 5748261"/>
              <a:gd name="connsiteY0" fmla="*/ 0 h 6858000"/>
              <a:gd name="connsiteX1" fmla="*/ 4418523 w 5748261"/>
              <a:gd name="connsiteY1" fmla="*/ 0 h 6858000"/>
              <a:gd name="connsiteX2" fmla="*/ 5473700 w 5748261"/>
              <a:gd name="connsiteY2" fmla="*/ 6858000 h 6858000"/>
              <a:gd name="connsiteX3" fmla="*/ 0 w 5748261"/>
              <a:gd name="connsiteY3" fmla="*/ 6858000 h 6858000"/>
              <a:gd name="connsiteX4" fmla="*/ 0 w 5748261"/>
              <a:gd name="connsiteY4" fmla="*/ 0 h 6858000"/>
              <a:gd name="connsiteX0" fmla="*/ 0 w 5473700"/>
              <a:gd name="connsiteY0" fmla="*/ 0 h 6858000"/>
              <a:gd name="connsiteX1" fmla="*/ 4418523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18523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23278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23278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18522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18522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318510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0423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0423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0423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6446"/>
              <a:gd name="connsiteY0" fmla="*/ 0 h 6858000"/>
              <a:gd name="connsiteX1" fmla="*/ 4404235 w 5476446"/>
              <a:gd name="connsiteY1" fmla="*/ 0 h 6858000"/>
              <a:gd name="connsiteX2" fmla="*/ 5473700 w 5476446"/>
              <a:gd name="connsiteY2" fmla="*/ 6858000 h 6858000"/>
              <a:gd name="connsiteX3" fmla="*/ 0 w 5476446"/>
              <a:gd name="connsiteY3" fmla="*/ 6858000 h 6858000"/>
              <a:gd name="connsiteX4" fmla="*/ 0 w 5476446"/>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446" h="6858000">
                <a:moveTo>
                  <a:pt x="0" y="0"/>
                </a:moveTo>
                <a:lnTo>
                  <a:pt x="4404235" y="0"/>
                </a:lnTo>
                <a:cubicBezTo>
                  <a:pt x="4792199" y="172447"/>
                  <a:pt x="5526978" y="6483202"/>
                  <a:pt x="5473700" y="6858000"/>
                </a:cubicBezTo>
                <a:lnTo>
                  <a:pt x="0" y="6858000"/>
                </a:lnTo>
                <a:lnTo>
                  <a:pt x="0" y="0"/>
                </a:lnTo>
                <a:close/>
              </a:path>
            </a:pathLst>
          </a:custGeom>
        </p:spPr>
        <p:txBody>
          <a:bodyPr/>
          <a:lstStyle>
            <a:lvl1pPr marL="0" indent="0">
              <a:buNone/>
              <a:defRPr/>
            </a:lvl1pPr>
          </a:lstStyle>
          <a:p>
            <a:r>
              <a:rPr lang="en-US" smtClean="0"/>
              <a:t>Click icon to add picture</a:t>
            </a:r>
            <a:endParaRPr lang="en-US" dirty="0"/>
          </a:p>
        </p:txBody>
      </p:sp>
    </p:spTree>
    <p:extLst>
      <p:ext uri="{BB962C8B-B14F-4D97-AF65-F5344CB8AC3E}">
        <p14:creationId xmlns:p14="http://schemas.microsoft.com/office/powerpoint/2010/main" val="1213916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79D2D-11A4-AD45-A52E-391910AE37D3}"/>
              </a:ext>
            </a:extLst>
          </p:cNvPr>
          <p:cNvSpPr>
            <a:spLocks noGrp="1"/>
          </p:cNvSpPr>
          <p:nvPr>
            <p:ph type="title" hasCustomPrompt="1"/>
          </p:nvPr>
        </p:nvSpPr>
        <p:spPr>
          <a:xfrm>
            <a:off x="1080000" y="3168000"/>
            <a:ext cx="6008400" cy="1562400"/>
          </a:xfrm>
          <a:noFill/>
        </p:spPr>
        <p:txBody>
          <a:bodyPr anchor="t" anchorCtr="0">
            <a:normAutofit/>
          </a:bodyPr>
          <a:lstStyle>
            <a:lvl1pPr>
              <a:lnSpc>
                <a:spcPct val="100000"/>
              </a:lnSpc>
              <a:defRPr sz="6000">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11BDFFFD-A19A-F249-9554-96E51464FB41}"/>
              </a:ext>
            </a:extLst>
          </p:cNvPr>
          <p:cNvSpPr>
            <a:spLocks noGrp="1"/>
          </p:cNvSpPr>
          <p:nvPr>
            <p:ph sz="half" idx="1" hasCustomPrompt="1"/>
          </p:nvPr>
        </p:nvSpPr>
        <p:spPr>
          <a:xfrm>
            <a:off x="1080000" y="4730400"/>
            <a:ext cx="6008400" cy="1288800"/>
          </a:xfrm>
        </p:spPr>
        <p:txBody>
          <a:bodyPr anchor="t" anchorCtr="0">
            <a:normAutofit/>
          </a:bodyPr>
          <a:lstStyle>
            <a:lvl1pPr marL="0" indent="0">
              <a:buNone/>
              <a:defRPr sz="3600" b="0">
                <a:solidFill>
                  <a:schemeClr val="bg1"/>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A90A0CE1-5D03-9F4B-88F9-9EC8D8127400}"/>
              </a:ext>
            </a:extLst>
          </p:cNvPr>
          <p:cNvSpPr>
            <a:spLocks noGrp="1"/>
          </p:cNvSpPr>
          <p:nvPr>
            <p:ph type="dt" sz="half" idx="10"/>
          </p:nvPr>
        </p:nvSpPr>
        <p:spPr>
          <a:xfrm>
            <a:off x="9000000" y="5493600"/>
            <a:ext cx="2196000" cy="273600"/>
          </a:xfrm>
          <a:noFill/>
        </p:spPr>
        <p:txBody>
          <a:bodyPr anchor="t" anchorCtr="0"/>
          <a:lstStyle>
            <a:lvl1pPr>
              <a:defRPr sz="1700">
                <a:solidFill>
                  <a:schemeClr val="bg1"/>
                </a:solidFill>
                <a:latin typeface="+mn-lt"/>
              </a:defRPr>
            </a:lvl1pPr>
          </a:lstStyle>
          <a:p>
            <a:endParaRPr lang="en-US" dirty="0"/>
          </a:p>
        </p:txBody>
      </p:sp>
      <p:sp>
        <p:nvSpPr>
          <p:cNvPr id="6" name="Footer Placeholder 5">
            <a:extLst>
              <a:ext uri="{FF2B5EF4-FFF2-40B4-BE49-F238E27FC236}">
                <a16:creationId xmlns:a16="http://schemas.microsoft.com/office/drawing/2014/main" id="{9D99C2EB-7AEE-9B43-9425-877780CD8942}"/>
              </a:ext>
            </a:extLst>
          </p:cNvPr>
          <p:cNvSpPr>
            <a:spLocks noGrp="1"/>
          </p:cNvSpPr>
          <p:nvPr>
            <p:ph type="ftr" sz="quarter" idx="11"/>
          </p:nvPr>
        </p:nvSpPr>
        <p:spPr>
          <a:xfrm>
            <a:off x="9000000" y="5220000"/>
            <a:ext cx="2196000" cy="273600"/>
          </a:xfrm>
        </p:spPr>
        <p:txBody>
          <a:bodyPr anchor="t" anchorCtr="0"/>
          <a:lstStyle>
            <a:lvl1pPr>
              <a:defRPr sz="1700" b="1">
                <a:solidFill>
                  <a:schemeClr val="bg1"/>
                </a:solidFill>
                <a:latin typeface="+mj-lt"/>
              </a:defRPr>
            </a:lvl1pPr>
          </a:lstStyle>
          <a:p>
            <a:pPr algn="l"/>
            <a:endParaRPr lang="en-US" dirty="0"/>
          </a:p>
        </p:txBody>
      </p:sp>
    </p:spTree>
    <p:extLst>
      <p:ext uri="{BB962C8B-B14F-4D97-AF65-F5344CB8AC3E}">
        <p14:creationId xmlns:p14="http://schemas.microsoft.com/office/powerpoint/2010/main" val="35605236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753C8-8B6F-B544-A99D-839DD5E6BF69}"/>
              </a:ext>
            </a:extLst>
          </p:cNvPr>
          <p:cNvSpPr>
            <a:spLocks noGrp="1"/>
          </p:cNvSpPr>
          <p:nvPr>
            <p:ph type="ctrTitle"/>
          </p:nvPr>
        </p:nvSpPr>
        <p:spPr>
          <a:xfrm>
            <a:off x="1116000" y="2570400"/>
            <a:ext cx="7779600" cy="2402653"/>
          </a:xfrm>
          <a:noFill/>
        </p:spPr>
        <p:txBody>
          <a:bodyPr anchor="t" anchorCtr="0">
            <a:noAutofit/>
          </a:bodyPr>
          <a:lstStyle>
            <a:lvl1pPr algn="l">
              <a:defRPr sz="7800">
                <a:solidFill>
                  <a:schemeClr val="bg1"/>
                </a:solidFill>
              </a:defRPr>
            </a:lvl1pPr>
          </a:lstStyle>
          <a:p>
            <a:r>
              <a:rPr lang="en-US" smtClean="0"/>
              <a:t>Click to edit Master title style</a:t>
            </a:r>
            <a:endParaRPr lang="en-US" dirty="0"/>
          </a:p>
        </p:txBody>
      </p:sp>
      <p:sp>
        <p:nvSpPr>
          <p:cNvPr id="3" name="Subtitle 2">
            <a:extLst>
              <a:ext uri="{FF2B5EF4-FFF2-40B4-BE49-F238E27FC236}">
                <a16:creationId xmlns:a16="http://schemas.microsoft.com/office/drawing/2014/main" id="{BBFA4ED0-E42D-1549-9FB0-9ABE201EE4EA}"/>
              </a:ext>
            </a:extLst>
          </p:cNvPr>
          <p:cNvSpPr>
            <a:spLocks noGrp="1"/>
          </p:cNvSpPr>
          <p:nvPr>
            <p:ph type="subTitle" idx="1"/>
          </p:nvPr>
        </p:nvSpPr>
        <p:spPr>
          <a:xfrm>
            <a:off x="1116000" y="4672800"/>
            <a:ext cx="7779600" cy="482400"/>
          </a:xfrm>
        </p:spPr>
        <p:txBody>
          <a:bodyPr>
            <a:noAutofit/>
          </a:bodyPr>
          <a:lstStyle>
            <a:lvl1pPr marL="0" indent="0" algn="l">
              <a:buNone/>
              <a:defRPr sz="3700">
                <a:solidFill>
                  <a:srgbClr val="00B5A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8" name="Text Placeholder 7">
            <a:extLst>
              <a:ext uri="{FF2B5EF4-FFF2-40B4-BE49-F238E27FC236}">
                <a16:creationId xmlns:a16="http://schemas.microsoft.com/office/drawing/2014/main" id="{FB01ABBB-61C7-A349-8C62-0881959C7938}"/>
              </a:ext>
            </a:extLst>
          </p:cNvPr>
          <p:cNvSpPr>
            <a:spLocks noGrp="1"/>
          </p:cNvSpPr>
          <p:nvPr>
            <p:ph type="body" sz="quarter" idx="10"/>
          </p:nvPr>
        </p:nvSpPr>
        <p:spPr>
          <a:xfrm>
            <a:off x="1116000" y="5155200"/>
            <a:ext cx="5004886" cy="619958"/>
          </a:xfrm>
        </p:spPr>
        <p:txBody>
          <a:bodyPr>
            <a:normAutofit/>
          </a:bodyPr>
          <a:lstStyle>
            <a:lvl1pPr marL="0" indent="0">
              <a:buNone/>
              <a:defRPr sz="2280" b="0">
                <a:solidFill>
                  <a:srgbClr val="00B5AD"/>
                </a:solidFill>
              </a:defRPr>
            </a:lvl1pPr>
          </a:lstStyle>
          <a:p>
            <a:pPr lvl="0"/>
            <a:r>
              <a:rPr lang="en-US" smtClean="0"/>
              <a:t>Edit Master text styles</a:t>
            </a:r>
          </a:p>
        </p:txBody>
      </p:sp>
    </p:spTree>
    <p:extLst>
      <p:ext uri="{BB962C8B-B14F-4D97-AF65-F5344CB8AC3E}">
        <p14:creationId xmlns:p14="http://schemas.microsoft.com/office/powerpoint/2010/main" val="21952857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8C1AE584-132D-F047-AF7F-CD57047C4F1A}"/>
              </a:ext>
            </a:extLst>
          </p:cNvPr>
          <p:cNvSpPr>
            <a:spLocks noGrp="1"/>
          </p:cNvSpPr>
          <p:nvPr>
            <p:ph sz="quarter" idx="13"/>
          </p:nvPr>
        </p:nvSpPr>
        <p:spPr>
          <a:xfrm>
            <a:off x="0" y="1954800"/>
            <a:ext cx="12193200" cy="3816000"/>
          </a:xfrm>
        </p:spPr>
        <p:txBody>
          <a:bodyPr>
            <a:normAutofit/>
          </a:bodyPr>
          <a:lstStyle>
            <a:lvl1pPr marL="0" indent="0" algn="ctr">
              <a:lnSpc>
                <a:spcPct val="100000"/>
              </a:lnSpc>
              <a:buNone/>
              <a:defRPr sz="10000" baseline="0">
                <a:solidFill>
                  <a:schemeClr val="bg1"/>
                </a:solidFill>
                <a:latin typeface="Arial" panose="020B0604020202020204" pitchFamily="34" charset="0"/>
              </a:defRPr>
            </a:lvl1pPr>
          </a:lstStyle>
          <a:p>
            <a:pPr lvl="0"/>
            <a:r>
              <a:rPr lang="en-US" smtClean="0"/>
              <a:t>Edit Master text styles</a:t>
            </a:r>
          </a:p>
        </p:txBody>
      </p:sp>
    </p:spTree>
    <p:extLst>
      <p:ext uri="{BB962C8B-B14F-4D97-AF65-F5344CB8AC3E}">
        <p14:creationId xmlns:p14="http://schemas.microsoft.com/office/powerpoint/2010/main" val="208384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D26F981-7C97-0244-8C40-D9B4F2C7C955}"/>
              </a:ext>
            </a:extLst>
          </p:cNvPr>
          <p:cNvSpPr>
            <a:spLocks noGrp="1"/>
          </p:cNvSpPr>
          <p:nvPr>
            <p:ph type="title"/>
          </p:nvPr>
        </p:nvSpPr>
        <p:spPr>
          <a:xfrm>
            <a:off x="457200" y="457200"/>
            <a:ext cx="7462800" cy="475200"/>
          </a:xfrm>
          <a:noFill/>
        </p:spPr>
        <p:txBody>
          <a:bodyPr/>
          <a:lstStyle>
            <a:lvl1pPr>
              <a:defRPr baseline="0">
                <a:solidFill>
                  <a:schemeClr val="bg1"/>
                </a:solidFill>
                <a:latin typeface="Arial" panose="020B0604020202020204" pitchFamily="34" charset="0"/>
              </a:defRPr>
            </a:lvl1pPr>
          </a:lstStyle>
          <a:p>
            <a:r>
              <a:rPr lang="en-US" smtClean="0"/>
              <a:t>Click to edit Master title style</a:t>
            </a:r>
            <a:endParaRPr lang="en-US" dirty="0"/>
          </a:p>
        </p:txBody>
      </p:sp>
      <p:sp>
        <p:nvSpPr>
          <p:cNvPr id="11" name="Content Placeholder 10">
            <a:extLst>
              <a:ext uri="{FF2B5EF4-FFF2-40B4-BE49-F238E27FC236}">
                <a16:creationId xmlns:a16="http://schemas.microsoft.com/office/drawing/2014/main" id="{74A5E312-5B6C-7040-83D7-A29533FE8CCF}"/>
              </a:ext>
            </a:extLst>
          </p:cNvPr>
          <p:cNvSpPr>
            <a:spLocks noGrp="1"/>
          </p:cNvSpPr>
          <p:nvPr>
            <p:ph sz="quarter" idx="13"/>
          </p:nvPr>
        </p:nvSpPr>
        <p:spPr>
          <a:xfrm>
            <a:off x="4096800" y="1652400"/>
            <a:ext cx="4716000" cy="2818800"/>
          </a:xfrm>
        </p:spPr>
        <p:txBody>
          <a:bodyPr/>
          <a:lstStyle>
            <a:lvl1pPr marL="342900" indent="-342900">
              <a:buFont typeface="System Font Regular"/>
              <a:buChar char="■"/>
              <a:defRPr baseline="0">
                <a:solidFill>
                  <a:schemeClr val="bg1"/>
                </a:solidFill>
                <a:latin typeface="Arial" panose="020B0604020202020204" pitchFamily="34" charset="0"/>
              </a:defRPr>
            </a:lvl1pPr>
          </a:lstStyle>
          <a:p>
            <a:pPr lvl="0"/>
            <a:r>
              <a:rPr lang="en-US" smtClean="0"/>
              <a:t>Edit Master text styles</a:t>
            </a:r>
          </a:p>
        </p:txBody>
      </p:sp>
      <p:cxnSp>
        <p:nvCxnSpPr>
          <p:cNvPr id="16" name="Straight Connector 15">
            <a:extLst>
              <a:ext uri="{FF2B5EF4-FFF2-40B4-BE49-F238E27FC236}">
                <a16:creationId xmlns:a16="http://schemas.microsoft.com/office/drawing/2014/main" id="{7CFBF7FC-942C-AE4E-BE76-561298700EB5}"/>
              </a:ext>
            </a:extLst>
          </p:cNvPr>
          <p:cNvCxnSpPr/>
          <p:nvPr userDrawn="1"/>
        </p:nvCxnSpPr>
        <p:spPr>
          <a:xfrm>
            <a:off x="457200" y="964800"/>
            <a:ext cx="10670400" cy="0"/>
          </a:xfrm>
          <a:prstGeom prst="line">
            <a:avLst/>
          </a:prstGeom>
          <a:ln w="38100">
            <a:solidFill>
              <a:srgbClr val="00B5A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89276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Bulleted Li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F651B-13F9-FA46-B2EF-2AA4A6BD61EC}"/>
              </a:ext>
            </a:extLst>
          </p:cNvPr>
          <p:cNvSpPr>
            <a:spLocks noGrp="1"/>
          </p:cNvSpPr>
          <p:nvPr>
            <p:ph type="title"/>
          </p:nvPr>
        </p:nvSpPr>
        <p:spPr/>
        <p:txBody>
          <a:bodyPr/>
          <a:lstStyle/>
          <a:p>
            <a:r>
              <a:rPr lang="en-US" smtClean="0"/>
              <a:t>Click to edit Master title style</a:t>
            </a:r>
            <a:endParaRPr lang="en-US" dirty="0"/>
          </a:p>
        </p:txBody>
      </p:sp>
      <p:sp>
        <p:nvSpPr>
          <p:cNvPr id="3" name="Date Placeholder 2">
            <a:extLst>
              <a:ext uri="{FF2B5EF4-FFF2-40B4-BE49-F238E27FC236}">
                <a16:creationId xmlns:a16="http://schemas.microsoft.com/office/drawing/2014/main" id="{F1BCAAE0-EB8F-154B-A84C-E53816F6148E}"/>
              </a:ext>
            </a:extLst>
          </p:cNvPr>
          <p:cNvSpPr>
            <a:spLocks noGrp="1"/>
          </p:cNvSpPr>
          <p:nvPr>
            <p:ph type="dt" sz="half" idx="10"/>
          </p:nvPr>
        </p:nvSpPr>
        <p:spPr/>
        <p:txBody>
          <a:bodyPr/>
          <a:lstStyle/>
          <a:p>
            <a:endParaRPr lang="en-US" dirty="0"/>
          </a:p>
        </p:txBody>
      </p:sp>
      <p:sp>
        <p:nvSpPr>
          <p:cNvPr id="4" name="Footer Placeholder 3">
            <a:extLst>
              <a:ext uri="{FF2B5EF4-FFF2-40B4-BE49-F238E27FC236}">
                <a16:creationId xmlns:a16="http://schemas.microsoft.com/office/drawing/2014/main" id="{07364FAB-BAD9-034D-AD3B-243AC56D18B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0F5B83D-5F7B-5845-9FD2-3325B2E7B4FB}"/>
              </a:ext>
            </a:extLst>
          </p:cNvPr>
          <p:cNvSpPr>
            <a:spLocks noGrp="1"/>
          </p:cNvSpPr>
          <p:nvPr>
            <p:ph type="sldNum" sz="quarter" idx="12"/>
          </p:nvPr>
        </p:nvSpPr>
        <p:spPr/>
        <p:txBody>
          <a:bodyPr/>
          <a:lstStyle/>
          <a:p>
            <a:fld id="{64551B6F-14D3-7D44-B4BD-AA69967303FB}" type="slidenum">
              <a:rPr lang="en-US" smtClean="0"/>
              <a:pPr/>
              <a:t>‹#›</a:t>
            </a:fld>
            <a:endParaRPr lang="en-US"/>
          </a:p>
        </p:txBody>
      </p:sp>
      <p:sp>
        <p:nvSpPr>
          <p:cNvPr id="7" name="Content Placeholder 6">
            <a:extLst>
              <a:ext uri="{FF2B5EF4-FFF2-40B4-BE49-F238E27FC236}">
                <a16:creationId xmlns:a16="http://schemas.microsoft.com/office/drawing/2014/main" id="{55F4E972-6039-D340-8FFB-402E2A0347C4}"/>
              </a:ext>
            </a:extLst>
          </p:cNvPr>
          <p:cNvSpPr>
            <a:spLocks noGrp="1"/>
          </p:cNvSpPr>
          <p:nvPr>
            <p:ph sz="quarter" idx="13"/>
          </p:nvPr>
        </p:nvSpPr>
        <p:spPr>
          <a:xfrm>
            <a:off x="4096800" y="2239200"/>
            <a:ext cx="4896000" cy="28860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0326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D4B7611-788A-4E46-929C-8074D0B99262}"/>
              </a:ext>
            </a:extLst>
          </p:cNvPr>
          <p:cNvPicPr>
            <a:picLocks noChangeAspect="1"/>
          </p:cNvPicPr>
          <p:nvPr userDrawn="1"/>
        </p:nvPicPr>
        <p:blipFill>
          <a:blip r:embed="rId2"/>
          <a:stretch>
            <a:fillRect/>
          </a:stretch>
        </p:blipFill>
        <p:spPr>
          <a:xfrm>
            <a:off x="0" y="6074944"/>
            <a:ext cx="12166600" cy="787400"/>
          </a:xfrm>
          <a:prstGeom prst="rect">
            <a:avLst/>
          </a:prstGeom>
        </p:spPr>
      </p:pic>
      <p:sp>
        <p:nvSpPr>
          <p:cNvPr id="4" name="Footer Placeholder 3">
            <a:extLst>
              <a:ext uri="{FF2B5EF4-FFF2-40B4-BE49-F238E27FC236}">
                <a16:creationId xmlns:a16="http://schemas.microsoft.com/office/drawing/2014/main" id="{342C7811-2DA0-1247-9CC8-57FAD428D8E9}"/>
              </a:ext>
            </a:extLst>
          </p:cNvPr>
          <p:cNvSpPr>
            <a:spLocks noGrp="1"/>
          </p:cNvSpPr>
          <p:nvPr>
            <p:ph type="ftr" sz="quarter" idx="11"/>
          </p:nvPr>
        </p:nvSpPr>
        <p:spPr>
          <a:xfrm>
            <a:off x="10080000" y="6300000"/>
            <a:ext cx="1935216" cy="411696"/>
          </a:xfrm>
        </p:spPr>
        <p:txBody>
          <a:bodyPr/>
          <a:lstStyle>
            <a:lvl1pPr algn="l">
              <a:defRPr baseline="0">
                <a:solidFill>
                  <a:srgbClr val="231F20"/>
                </a:solidFill>
                <a:latin typeface="Arial" panose="020B0604020202020204" pitchFamily="34" charset="0"/>
              </a:defRPr>
            </a:lvl1pPr>
          </a:lstStyle>
          <a:p>
            <a:endParaRPr lang="en-US" dirty="0"/>
          </a:p>
        </p:txBody>
      </p:sp>
    </p:spTree>
    <p:extLst>
      <p:ext uri="{BB962C8B-B14F-4D97-AF65-F5344CB8AC3E}">
        <p14:creationId xmlns:p14="http://schemas.microsoft.com/office/powerpoint/2010/main" val="2582206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BF99-C33B-C342-A29B-1D839DCD09FB}"/>
              </a:ext>
            </a:extLst>
          </p:cNvPr>
          <p:cNvSpPr>
            <a:spLocks noGrp="1"/>
          </p:cNvSpPr>
          <p:nvPr>
            <p:ph type="title"/>
          </p:nvPr>
        </p:nvSpPr>
        <p:spPr>
          <a:xfrm>
            <a:off x="457200" y="457200"/>
            <a:ext cx="7462800" cy="475200"/>
          </a:xfrm>
          <a:noFill/>
        </p:spPr>
        <p:txBody>
          <a:bodyPr/>
          <a:lstStyle>
            <a:lvl1pPr>
              <a:defRPr baseline="0">
                <a:solidFill>
                  <a:schemeClr val="bg1"/>
                </a:solidFill>
                <a:latin typeface="Arial" panose="020B0604020202020204" pitchFamily="34" charset="0"/>
              </a:defRPr>
            </a:lvl1pPr>
          </a:lstStyle>
          <a:p>
            <a:r>
              <a:rPr lang="en-US" smtClean="0"/>
              <a:t>Click to edit Master title style</a:t>
            </a:r>
            <a:endParaRPr lang="en-US" dirty="0"/>
          </a:p>
        </p:txBody>
      </p:sp>
      <p:sp>
        <p:nvSpPr>
          <p:cNvPr id="8" name="Content Placeholder 7">
            <a:extLst>
              <a:ext uri="{FF2B5EF4-FFF2-40B4-BE49-F238E27FC236}">
                <a16:creationId xmlns:a16="http://schemas.microsoft.com/office/drawing/2014/main" id="{26CDF117-C507-3140-B0DA-78BDA5C919EF}"/>
              </a:ext>
            </a:extLst>
          </p:cNvPr>
          <p:cNvSpPr>
            <a:spLocks noGrp="1"/>
          </p:cNvSpPr>
          <p:nvPr>
            <p:ph sz="quarter" idx="13"/>
          </p:nvPr>
        </p:nvSpPr>
        <p:spPr>
          <a:xfrm>
            <a:off x="2980800" y="1713600"/>
            <a:ext cx="6415200" cy="3941999"/>
          </a:xfrm>
        </p:spPr>
        <p:txBody>
          <a:bodyPr/>
          <a:lstStyle>
            <a:lvl1pPr marL="0" indent="0">
              <a:buNone/>
              <a:defRPr baseline="0">
                <a:solidFill>
                  <a:schemeClr val="bg1"/>
                </a:solidFill>
                <a:latin typeface="Arial" panose="020B0604020202020204" pitchFamily="34" charset="0"/>
              </a:defRPr>
            </a:lvl1pPr>
          </a:lstStyle>
          <a:p>
            <a:pPr lvl="0"/>
            <a:r>
              <a:rPr lang="en-US" smtClean="0"/>
              <a:t>Edit Master text styles</a:t>
            </a:r>
          </a:p>
        </p:txBody>
      </p:sp>
      <p:cxnSp>
        <p:nvCxnSpPr>
          <p:cNvPr id="10" name="Straight Connector 9">
            <a:extLst>
              <a:ext uri="{FF2B5EF4-FFF2-40B4-BE49-F238E27FC236}">
                <a16:creationId xmlns:a16="http://schemas.microsoft.com/office/drawing/2014/main" id="{1032329F-1BF7-4A45-9427-83E65C6480E0}"/>
              </a:ext>
            </a:extLst>
          </p:cNvPr>
          <p:cNvCxnSpPr/>
          <p:nvPr userDrawn="1"/>
        </p:nvCxnSpPr>
        <p:spPr>
          <a:xfrm>
            <a:off x="457200" y="964800"/>
            <a:ext cx="10670400" cy="0"/>
          </a:xfrm>
          <a:prstGeom prst="line">
            <a:avLst/>
          </a:prstGeom>
          <a:ln w="38100">
            <a:solidFill>
              <a:srgbClr val="00B5A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415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9C35D11-0B9B-3D41-9A85-CBEC9BAB676A}"/>
              </a:ext>
            </a:extLst>
          </p:cNvPr>
          <p:cNvSpPr>
            <a:spLocks noGrp="1"/>
          </p:cNvSpPr>
          <p:nvPr>
            <p:ph type="title"/>
          </p:nvPr>
        </p:nvSpPr>
        <p:spPr>
          <a:xfrm>
            <a:off x="457200" y="784800"/>
            <a:ext cx="9478800" cy="640800"/>
          </a:xfrm>
          <a:prstGeom prst="rect">
            <a:avLst/>
          </a:prstGeom>
          <a:solidFill>
            <a:schemeClr val="bg1"/>
          </a:solidFill>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a:extLst>
              <a:ext uri="{FF2B5EF4-FFF2-40B4-BE49-F238E27FC236}">
                <a16:creationId xmlns:a16="http://schemas.microsoft.com/office/drawing/2014/main" id="{0BE90E6D-AE6E-0541-A972-29AB82B3719A}"/>
              </a:ext>
            </a:extLst>
          </p:cNvPr>
          <p:cNvSpPr>
            <a:spLocks noGrp="1"/>
          </p:cNvSpPr>
          <p:nvPr>
            <p:ph type="body" idx="1"/>
          </p:nvPr>
        </p:nvSpPr>
        <p:spPr>
          <a:xfrm>
            <a:off x="4096799" y="2239200"/>
            <a:ext cx="5127411" cy="28188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a:extLst>
              <a:ext uri="{FF2B5EF4-FFF2-40B4-BE49-F238E27FC236}">
                <a16:creationId xmlns:a16="http://schemas.microsoft.com/office/drawing/2014/main" id="{97FB25A9-9DEF-E645-8D74-A32A2B7AAD5F}"/>
              </a:ext>
            </a:extLst>
          </p:cNvPr>
          <p:cNvSpPr>
            <a:spLocks noGrp="1"/>
          </p:cNvSpPr>
          <p:nvPr>
            <p:ph type="dt" sz="half" idx="2"/>
          </p:nvPr>
        </p:nvSpPr>
        <p:spPr>
          <a:xfrm>
            <a:off x="792000" y="6468644"/>
            <a:ext cx="2743200" cy="365125"/>
          </a:xfrm>
          <a:prstGeom prst="rect">
            <a:avLst/>
          </a:prstGeom>
        </p:spPr>
        <p:txBody>
          <a:bodyPr vert="horz" lIns="91440" tIns="45720" rIns="91440" bIns="45720" rtlCol="0" anchor="ctr"/>
          <a:lstStyle>
            <a:lvl1pPr algn="l">
              <a:defRPr sz="1200" b="0" i="0">
                <a:solidFill>
                  <a:schemeClr val="bg1"/>
                </a:solidFill>
                <a:latin typeface="IBM Plex Sans" panose="020B0503050203000203" pitchFamily="34" charset="77"/>
              </a:defRPr>
            </a:lvl1pPr>
          </a:lstStyle>
          <a:p>
            <a:endParaRPr lang="en-US" dirty="0"/>
          </a:p>
        </p:txBody>
      </p:sp>
      <p:sp>
        <p:nvSpPr>
          <p:cNvPr id="5" name="Footer Placeholder 4">
            <a:extLst>
              <a:ext uri="{FF2B5EF4-FFF2-40B4-BE49-F238E27FC236}">
                <a16:creationId xmlns:a16="http://schemas.microsoft.com/office/drawing/2014/main" id="{EA425671-1F61-D542-81F9-8128D092D58D}"/>
              </a:ext>
            </a:extLst>
          </p:cNvPr>
          <p:cNvSpPr>
            <a:spLocks noGrp="1"/>
          </p:cNvSpPr>
          <p:nvPr>
            <p:ph type="ftr" sz="quarter" idx="3"/>
          </p:nvPr>
        </p:nvSpPr>
        <p:spPr>
          <a:xfrm>
            <a:off x="3992400" y="6468644"/>
            <a:ext cx="4114800" cy="365125"/>
          </a:xfrm>
          <a:prstGeom prst="rect">
            <a:avLst/>
          </a:prstGeom>
        </p:spPr>
        <p:txBody>
          <a:bodyPr vert="horz" lIns="91440" tIns="45720" rIns="91440" bIns="45720" rtlCol="0" anchor="ctr"/>
          <a:lstStyle>
            <a:lvl1pPr algn="ctr">
              <a:defRPr sz="1200" b="0" i="0">
                <a:solidFill>
                  <a:schemeClr val="bg1"/>
                </a:solidFill>
                <a:latin typeface="IBM Plex Sans" panose="020B0503050203000203" pitchFamily="34" charset="77"/>
              </a:defRPr>
            </a:lvl1pPr>
          </a:lstStyle>
          <a:p>
            <a:endParaRPr lang="en-US"/>
          </a:p>
        </p:txBody>
      </p:sp>
      <p:sp>
        <p:nvSpPr>
          <p:cNvPr id="6" name="Slide Number Placeholder 5">
            <a:extLst>
              <a:ext uri="{FF2B5EF4-FFF2-40B4-BE49-F238E27FC236}">
                <a16:creationId xmlns:a16="http://schemas.microsoft.com/office/drawing/2014/main" id="{B02F487A-924C-D14E-9004-5E3B7BDC6272}"/>
              </a:ext>
            </a:extLst>
          </p:cNvPr>
          <p:cNvSpPr>
            <a:spLocks noGrp="1"/>
          </p:cNvSpPr>
          <p:nvPr>
            <p:ph type="sldNum" sz="quarter" idx="4"/>
          </p:nvPr>
        </p:nvSpPr>
        <p:spPr>
          <a:xfrm>
            <a:off x="8564400" y="6468644"/>
            <a:ext cx="2743200" cy="365125"/>
          </a:xfrm>
          <a:prstGeom prst="rect">
            <a:avLst/>
          </a:prstGeom>
        </p:spPr>
        <p:txBody>
          <a:bodyPr vert="horz" lIns="91440" tIns="45720" rIns="91440" bIns="45720" rtlCol="0" anchor="ctr"/>
          <a:lstStyle>
            <a:lvl1pPr algn="r">
              <a:defRPr sz="1200" b="0" i="0">
                <a:solidFill>
                  <a:schemeClr val="bg1"/>
                </a:solidFill>
                <a:latin typeface="IBM Plex Sans" panose="020B0503050203000203" pitchFamily="34" charset="77"/>
              </a:defRPr>
            </a:lvl1pPr>
          </a:lstStyle>
          <a:p>
            <a:fld id="{64551B6F-14D3-7D44-B4BD-AA69967303FB}" type="slidenum">
              <a:rPr lang="en-US" smtClean="0"/>
              <a:pPr/>
              <a:t>‹#›</a:t>
            </a:fld>
            <a:endParaRPr lang="en-US"/>
          </a:p>
        </p:txBody>
      </p:sp>
    </p:spTree>
    <p:extLst>
      <p:ext uri="{BB962C8B-B14F-4D97-AF65-F5344CB8AC3E}">
        <p14:creationId xmlns:p14="http://schemas.microsoft.com/office/powerpoint/2010/main" val="39964823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60" r:id="rId4"/>
    <p:sldLayoutId id="2147483654" r:id="rId5"/>
    <p:sldLayoutId id="2147483655" r:id="rId6"/>
    <p:sldLayoutId id="2147483661" r:id="rId7"/>
    <p:sldLayoutId id="2147483662" r:id="rId8"/>
    <p:sldLayoutId id="2147483658" r:id="rId9"/>
    <p:sldLayoutId id="2147483659" r:id="rId10"/>
  </p:sldLayoutIdLst>
  <p:txStyles>
    <p:titleStyle>
      <a:lvl1pPr algn="l" defTabSz="914400" rtl="0" eaLnBrk="1" latinLnBrk="0" hangingPunct="1">
        <a:lnSpc>
          <a:spcPct val="100000"/>
        </a:lnSpc>
        <a:spcBef>
          <a:spcPct val="0"/>
        </a:spcBef>
        <a:buNone/>
        <a:defRPr sz="3200" b="1" i="0" kern="1200" baseline="0">
          <a:solidFill>
            <a:srgbClr val="00734A"/>
          </a:solidFill>
          <a:latin typeface="Arial" panose="020B0604020202020204" pitchFamily="34" charset="0"/>
          <a:ea typeface="+mj-ea"/>
          <a:cs typeface="+mj-cs"/>
        </a:defRPr>
      </a:lvl1pPr>
    </p:titleStyle>
    <p:bodyStyle>
      <a:lvl1pPr marL="228600" indent="-228600" algn="l" defTabSz="914400" rtl="0" eaLnBrk="1" latinLnBrk="0" hangingPunct="1">
        <a:lnSpc>
          <a:spcPct val="100000"/>
        </a:lnSpc>
        <a:spcBef>
          <a:spcPts val="10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1pPr>
      <a:lvl2pPr marL="6858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2pPr>
      <a:lvl3pPr marL="11430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3pPr>
      <a:lvl4pPr marL="16002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4pPr>
      <a:lvl5pPr marL="20574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www.concern.net/schools-and-youth/educational-resources" TargetMode="Externa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hyperlink" Target="https://www.concern.net/schools-and-youth/educational-resources"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hyperlink" Target="https://admin.concern.net/sites/default/files/documents/2019-06/Bangladesh%20Country%20Profile.pdf"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hyperlink" Target="https://www.concern.net/schools-and-youth" TargetMode="External"/><Relationship Id="rId7" Type="http://schemas.openxmlformats.org/officeDocument/2006/relationships/image" Target="../media/image31.jp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www.concern.net/schools-and-youth/educational-resources"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hyperlink" Target="mailto:resources@concern.net?subject=Please%20send%20me%20a%20copy%20of%20Someone%20Like%20M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15.png"/><Relationship Id="rId5" Type="http://schemas.openxmlformats.org/officeDocument/2006/relationships/hyperlink" Target="https://www.concern.net/schools-and-youth/educational-resources" TargetMode="Externa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5.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2CC34-A218-294A-B028-00F736A13187}"/>
              </a:ext>
            </a:extLst>
          </p:cNvPr>
          <p:cNvSpPr>
            <a:spLocks noGrp="1"/>
          </p:cNvSpPr>
          <p:nvPr>
            <p:ph type="title"/>
          </p:nvPr>
        </p:nvSpPr>
        <p:spPr>
          <a:xfrm>
            <a:off x="-473401" y="526202"/>
            <a:ext cx="9931725" cy="1562400"/>
          </a:xfrm>
        </p:spPr>
        <p:txBody>
          <a:bodyPr>
            <a:normAutofit/>
          </a:bodyPr>
          <a:lstStyle/>
          <a:p>
            <a:pPr algn="ctr"/>
            <a:r>
              <a:rPr lang="en-US" dirty="0" smtClean="0"/>
              <a:t>Duine Mar Mé</a:t>
            </a:r>
            <a:endParaRPr lang="en-US" dirty="0"/>
          </a:p>
        </p:txBody>
      </p:sp>
      <p:sp>
        <p:nvSpPr>
          <p:cNvPr id="5" name="Footer Placeholder 4">
            <a:extLst>
              <a:ext uri="{FF2B5EF4-FFF2-40B4-BE49-F238E27FC236}">
                <a16:creationId xmlns:a16="http://schemas.microsoft.com/office/drawing/2014/main" id="{C7953598-CAFC-3B45-815C-FB15F260A518}"/>
              </a:ext>
            </a:extLst>
          </p:cNvPr>
          <p:cNvSpPr>
            <a:spLocks noGrp="1"/>
          </p:cNvSpPr>
          <p:nvPr>
            <p:ph type="ftr" sz="quarter" idx="11"/>
          </p:nvPr>
        </p:nvSpPr>
        <p:spPr>
          <a:xfrm>
            <a:off x="8112207" y="5610176"/>
            <a:ext cx="2196000" cy="273600"/>
          </a:xfrm>
        </p:spPr>
        <p:txBody>
          <a:bodyPr/>
          <a:lstStyle/>
          <a:p>
            <a:pPr algn="l"/>
            <a:r>
              <a:rPr lang="en-US" dirty="0" smtClean="0"/>
              <a:t>Concern Active</a:t>
            </a:r>
            <a:endParaRPr lang="en-US" dirty="0"/>
          </a:p>
        </p:txBody>
      </p:sp>
      <p:sp>
        <p:nvSpPr>
          <p:cNvPr id="7" name="Title 1">
            <a:extLst>
              <a:ext uri="{FF2B5EF4-FFF2-40B4-BE49-F238E27FC236}">
                <a16:creationId xmlns:a16="http://schemas.microsoft.com/office/drawing/2014/main" id="{5C52CC34-A218-294A-B028-00F736A13187}"/>
              </a:ext>
            </a:extLst>
          </p:cNvPr>
          <p:cNvSpPr txBox="1">
            <a:spLocks/>
          </p:cNvSpPr>
          <p:nvPr/>
        </p:nvSpPr>
        <p:spPr>
          <a:xfrm>
            <a:off x="1295263" y="1590703"/>
            <a:ext cx="6008400" cy="1562400"/>
          </a:xfrm>
          <a:prstGeom prst="rect">
            <a:avLst/>
          </a:prstGeom>
          <a:noFill/>
        </p:spPr>
        <p:txBody>
          <a:bodyPr vert="horz" lIns="91440" tIns="45720" rIns="91440" bIns="45720" rtlCol="0" anchor="t" anchorCtr="0">
            <a:normAutofit fontScale="97500"/>
          </a:bodyPr>
          <a:lstStyle>
            <a:lvl1pPr algn="l" defTabSz="914400" rtl="0" eaLnBrk="1" latinLnBrk="0" hangingPunct="1">
              <a:lnSpc>
                <a:spcPct val="100000"/>
              </a:lnSpc>
              <a:spcBef>
                <a:spcPct val="0"/>
              </a:spcBef>
              <a:buNone/>
              <a:defRPr sz="6000" b="1" i="0" kern="1200" baseline="0">
                <a:solidFill>
                  <a:schemeClr val="bg1"/>
                </a:solidFill>
                <a:latin typeface="Arial" panose="020B0604020202020204" pitchFamily="34" charset="0"/>
                <a:ea typeface="+mj-ea"/>
                <a:cs typeface="+mj-cs"/>
              </a:defRPr>
            </a:lvl1pPr>
          </a:lstStyle>
          <a:p>
            <a:pPr algn="ctr"/>
            <a:r>
              <a:rPr lang="en-US" dirty="0" smtClean="0"/>
              <a:t>Scéal Aisha</a:t>
            </a:r>
            <a:endParaRPr lang="en-US" dirty="0"/>
          </a:p>
        </p:txBody>
      </p:sp>
      <p:sp>
        <p:nvSpPr>
          <p:cNvPr id="8" name="Title 1">
            <a:extLst>
              <a:ext uri="{FF2B5EF4-FFF2-40B4-BE49-F238E27FC236}">
                <a16:creationId xmlns:a16="http://schemas.microsoft.com/office/drawing/2014/main" id="{5C52CC34-A218-294A-B028-00F736A13187}"/>
              </a:ext>
            </a:extLst>
          </p:cNvPr>
          <p:cNvSpPr txBox="1">
            <a:spLocks/>
          </p:cNvSpPr>
          <p:nvPr/>
        </p:nvSpPr>
        <p:spPr>
          <a:xfrm>
            <a:off x="4121183" y="5957910"/>
            <a:ext cx="10158413" cy="1026706"/>
          </a:xfrm>
          <a:prstGeom prst="rect">
            <a:avLst/>
          </a:prstGeom>
          <a:noFill/>
        </p:spPr>
        <p:txBody>
          <a:bodyPr vert="horz" lIns="91440" tIns="45720" rIns="91440" bIns="45720" rtlCol="0" anchor="t" anchorCtr="0">
            <a:normAutofit/>
          </a:bodyPr>
          <a:lstStyle>
            <a:lvl1pPr algn="l" defTabSz="914400" rtl="0" eaLnBrk="1" latinLnBrk="0" hangingPunct="1">
              <a:lnSpc>
                <a:spcPct val="100000"/>
              </a:lnSpc>
              <a:spcBef>
                <a:spcPct val="0"/>
              </a:spcBef>
              <a:buNone/>
              <a:defRPr sz="6000" b="1" i="0" kern="1200" baseline="0">
                <a:solidFill>
                  <a:schemeClr val="bg1"/>
                </a:solidFill>
                <a:latin typeface="Arial" panose="020B0604020202020204" pitchFamily="34" charset="0"/>
                <a:ea typeface="+mj-ea"/>
                <a:cs typeface="+mj-cs"/>
              </a:defRPr>
            </a:lvl1pPr>
          </a:lstStyle>
          <a:p>
            <a:pPr algn="ctr"/>
            <a:r>
              <a:rPr lang="en-US" sz="2800" dirty="0" smtClean="0"/>
              <a:t>Íoslódáil an leabhar </a:t>
            </a:r>
          </a:p>
          <a:p>
            <a:pPr algn="ctr"/>
            <a:r>
              <a:rPr lang="en-US" sz="2800" dirty="0" smtClean="0"/>
              <a:t>saor in aisce </a:t>
            </a:r>
            <a:r>
              <a:rPr lang="en-US" sz="2800" dirty="0" smtClean="0">
                <a:hlinkClick r:id="rId2"/>
              </a:rPr>
              <a:t>anseo</a:t>
            </a:r>
            <a:r>
              <a:rPr lang="en-US" sz="2800" dirty="0" smtClean="0"/>
              <a:t>!</a:t>
            </a:r>
            <a:endParaRPr lang="en-US" sz="2800" dirty="0"/>
          </a:p>
        </p:txBody>
      </p:sp>
      <p:pic>
        <p:nvPicPr>
          <p:cNvPr id="3" name="Picture 2"/>
          <p:cNvPicPr>
            <a:picLocks noChangeAspect="1"/>
          </p:cNvPicPr>
          <p:nvPr/>
        </p:nvPicPr>
        <p:blipFill>
          <a:blip r:embed="rId3"/>
          <a:stretch>
            <a:fillRect/>
          </a:stretch>
        </p:blipFill>
        <p:spPr>
          <a:xfrm>
            <a:off x="2639962" y="2721958"/>
            <a:ext cx="3387902" cy="3906051"/>
          </a:xfrm>
          <a:prstGeom prst="rect">
            <a:avLst/>
          </a:prstGeom>
        </p:spPr>
      </p:pic>
    </p:spTree>
    <p:extLst>
      <p:ext uri="{BB962C8B-B14F-4D97-AF65-F5344CB8AC3E}">
        <p14:creationId xmlns:p14="http://schemas.microsoft.com/office/powerpoint/2010/main" val="10547882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49D51-8DA6-B34F-AC02-E85C5A19D4A4}"/>
              </a:ext>
            </a:extLst>
          </p:cNvPr>
          <p:cNvSpPr>
            <a:spLocks noGrp="1"/>
          </p:cNvSpPr>
          <p:nvPr>
            <p:ph type="title"/>
          </p:nvPr>
        </p:nvSpPr>
        <p:spPr>
          <a:xfrm>
            <a:off x="457200" y="569820"/>
            <a:ext cx="6442406" cy="783330"/>
          </a:xfrm>
        </p:spPr>
        <p:txBody>
          <a:bodyPr>
            <a:normAutofit fontScale="90000"/>
          </a:bodyPr>
          <a:lstStyle/>
          <a:p>
            <a:r>
              <a:rPr lang="en-US" dirty="0"/>
              <a:t>An saol sa Bhanglaidéis do pháistí  </a:t>
            </a:r>
            <a:br>
              <a:rPr lang="en-US" dirty="0"/>
            </a:br>
            <a:r>
              <a:rPr lang="en-US" dirty="0"/>
              <a:t>mar Aisha </a:t>
            </a:r>
          </a:p>
        </p:txBody>
      </p:sp>
      <p:pic>
        <p:nvPicPr>
          <p:cNvPr id="5" name="Picture 4"/>
          <p:cNvPicPr>
            <a:picLocks noChangeAspect="1"/>
          </p:cNvPicPr>
          <p:nvPr/>
        </p:nvPicPr>
        <p:blipFill>
          <a:blip r:embed="rId3"/>
          <a:stretch>
            <a:fillRect/>
          </a:stretch>
        </p:blipFill>
        <p:spPr>
          <a:xfrm>
            <a:off x="457200" y="1612297"/>
            <a:ext cx="6896099" cy="4259355"/>
          </a:xfrm>
          <a:prstGeom prst="rect">
            <a:avLst/>
          </a:prstGeom>
        </p:spPr>
      </p:pic>
      <p:pic>
        <p:nvPicPr>
          <p:cNvPr id="6" name="Picture 5"/>
          <p:cNvPicPr>
            <a:picLocks noChangeAspect="1"/>
          </p:cNvPicPr>
          <p:nvPr/>
        </p:nvPicPr>
        <p:blipFill>
          <a:blip r:embed="rId4"/>
          <a:stretch>
            <a:fillRect/>
          </a:stretch>
        </p:blipFill>
        <p:spPr>
          <a:xfrm>
            <a:off x="6899606" y="1934804"/>
            <a:ext cx="4516106" cy="3086100"/>
          </a:xfrm>
          <a:prstGeom prst="rect">
            <a:avLst/>
          </a:prstGeom>
        </p:spPr>
      </p:pic>
      <p:sp>
        <p:nvSpPr>
          <p:cNvPr id="7" name="TextBox 6"/>
          <p:cNvSpPr txBox="1"/>
          <p:nvPr/>
        </p:nvSpPr>
        <p:spPr>
          <a:xfrm>
            <a:off x="1700212" y="5931735"/>
            <a:ext cx="9204186" cy="369332"/>
          </a:xfrm>
          <a:prstGeom prst="rect">
            <a:avLst/>
          </a:prstGeom>
          <a:solidFill>
            <a:schemeClr val="bg1"/>
          </a:solidFill>
        </p:spPr>
        <p:txBody>
          <a:bodyPr wrap="none" rtlCol="0">
            <a:spAutoFit/>
          </a:bodyPr>
          <a:lstStyle/>
          <a:p>
            <a:r>
              <a:rPr lang="en-IE" b="1" dirty="0" smtClean="0"/>
              <a:t>Seo iad na leabhair agus an éide scoile a úsáideann na páistí in </a:t>
            </a:r>
            <a:r>
              <a:rPr lang="en-IE" b="1" dirty="0" err="1" smtClean="0"/>
              <a:t>Amrao</a:t>
            </a:r>
            <a:r>
              <a:rPr lang="en-IE" b="1" dirty="0" smtClean="0"/>
              <a:t> </a:t>
            </a:r>
            <a:r>
              <a:rPr lang="en-IE" b="1" dirty="0" err="1" smtClean="0"/>
              <a:t>Manush</a:t>
            </a:r>
            <a:endParaRPr lang="en-IE" b="1" dirty="0"/>
          </a:p>
        </p:txBody>
      </p:sp>
      <p:sp>
        <p:nvSpPr>
          <p:cNvPr id="8" name="TextBox 7"/>
          <p:cNvSpPr txBox="1"/>
          <p:nvPr/>
        </p:nvSpPr>
        <p:spPr>
          <a:xfrm>
            <a:off x="7466777" y="6382394"/>
            <a:ext cx="4370107" cy="600164"/>
          </a:xfrm>
          <a:prstGeom prst="rect">
            <a:avLst/>
          </a:prstGeom>
          <a:noFill/>
        </p:spPr>
        <p:txBody>
          <a:bodyPr wrap="none" rtlCol="0">
            <a:spAutoFit/>
          </a:bodyPr>
          <a:lstStyle/>
          <a:p>
            <a:r>
              <a:rPr lang="en-IE" sz="1100" b="1" dirty="0"/>
              <a:t>Gach grianghraf</a:t>
            </a:r>
          </a:p>
          <a:p>
            <a:r>
              <a:rPr lang="en-IE" sz="1100" b="1" dirty="0"/>
              <a:t>2018 (Márta), an Bhanglaidéis. Grianghrafadóir: Jennifer Nolan</a:t>
            </a:r>
          </a:p>
          <a:p>
            <a:endParaRPr lang="en-IE" sz="1100" b="1" dirty="0"/>
          </a:p>
        </p:txBody>
      </p:sp>
    </p:spTree>
    <p:extLst>
      <p:ext uri="{BB962C8B-B14F-4D97-AF65-F5344CB8AC3E}">
        <p14:creationId xmlns:p14="http://schemas.microsoft.com/office/powerpoint/2010/main" val="209557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4800"/>
            <a:ext cx="4114800" cy="640800"/>
          </a:xfrm>
        </p:spPr>
        <p:txBody>
          <a:bodyPr>
            <a:normAutofit/>
          </a:bodyPr>
          <a:lstStyle/>
          <a:p>
            <a:r>
              <a:rPr lang="en-IE" dirty="0" smtClean="0"/>
              <a:t>Am Gníomhaíochta!</a:t>
            </a:r>
            <a:endParaRPr lang="en-IE" dirty="0"/>
          </a:p>
        </p:txBody>
      </p:sp>
      <p:sp>
        <p:nvSpPr>
          <p:cNvPr id="3" name="Content Placeholder 2"/>
          <p:cNvSpPr>
            <a:spLocks noGrp="1"/>
          </p:cNvSpPr>
          <p:nvPr>
            <p:ph sz="quarter" idx="13"/>
          </p:nvPr>
        </p:nvSpPr>
        <p:spPr>
          <a:xfrm>
            <a:off x="755381" y="1593900"/>
            <a:ext cx="5947314" cy="4961700"/>
          </a:xfrm>
        </p:spPr>
        <p:txBody>
          <a:bodyPr>
            <a:normAutofit fontScale="92500"/>
          </a:bodyPr>
          <a:lstStyle/>
          <a:p>
            <a:r>
              <a:rPr lang="en-IE" dirty="0" smtClean="0">
                <a:solidFill>
                  <a:srgbClr val="015D5A"/>
                </a:solidFill>
                <a:latin typeface="+mn-lt"/>
              </a:rPr>
              <a:t>Is féidir leat an bhileog ghníomhaíochta a </a:t>
            </a:r>
            <a:r>
              <a:rPr lang="en-IE" dirty="0" smtClean="0">
                <a:solidFill>
                  <a:srgbClr val="015D5A"/>
                </a:solidFill>
                <a:latin typeface="+mn-lt"/>
                <a:hlinkClick r:id="rId3"/>
              </a:rPr>
              <a:t>íoslódáil</a:t>
            </a:r>
            <a:r>
              <a:rPr lang="en-IE" dirty="0" smtClean="0">
                <a:solidFill>
                  <a:srgbClr val="015D5A"/>
                </a:solidFill>
                <a:latin typeface="+mn-lt"/>
              </a:rPr>
              <a:t> ón suíomh gréasáin nó í a tharraingt tú féin</a:t>
            </a:r>
          </a:p>
          <a:p>
            <a:r>
              <a:rPr lang="en-IE" dirty="0" smtClean="0">
                <a:solidFill>
                  <a:srgbClr val="015D5A"/>
                </a:solidFill>
                <a:latin typeface="+mn-lt"/>
              </a:rPr>
              <a:t>Sa chiorcal tarraing pictiúr de Aisha agus scríobh a hainm</a:t>
            </a:r>
          </a:p>
          <a:p>
            <a:r>
              <a:rPr lang="en-IE" dirty="0" smtClean="0">
                <a:solidFill>
                  <a:srgbClr val="015D5A"/>
                </a:solidFill>
                <a:latin typeface="+mn-lt"/>
              </a:rPr>
              <a:t>I ngach bosca scríobh an méid a d’fhéadfadh sí a rá, a cheapadh, a dhéanamh agus a bhrath, dar leat </a:t>
            </a:r>
          </a:p>
          <a:p>
            <a:r>
              <a:rPr lang="en-IE" dirty="0" smtClean="0">
                <a:solidFill>
                  <a:srgbClr val="015D5A"/>
                </a:solidFill>
                <a:latin typeface="+mn-lt"/>
              </a:rPr>
              <a:t>Smaoinigh faoin méid atá uaithi don todhchaí, a cuid mianta agus brionglóidí   </a:t>
            </a:r>
          </a:p>
          <a:p>
            <a:r>
              <a:rPr lang="en-IE" dirty="0" smtClean="0">
                <a:solidFill>
                  <a:srgbClr val="015D5A"/>
                </a:solidFill>
                <a:latin typeface="+mn-lt"/>
              </a:rPr>
              <a:t>An bhfuil siad cosúil le do chinn féin, nó difriúil?</a:t>
            </a:r>
          </a:p>
          <a:p>
            <a:endParaRPr lang="en-IE" dirty="0"/>
          </a:p>
        </p:txBody>
      </p:sp>
      <p:pic>
        <p:nvPicPr>
          <p:cNvPr id="5" name="Picture 4"/>
          <p:cNvPicPr>
            <a:picLocks noChangeAspect="1"/>
          </p:cNvPicPr>
          <p:nvPr/>
        </p:nvPicPr>
        <p:blipFill>
          <a:blip r:embed="rId4"/>
          <a:stretch>
            <a:fillRect/>
          </a:stretch>
        </p:blipFill>
        <p:spPr>
          <a:xfrm>
            <a:off x="6850179" y="359514"/>
            <a:ext cx="5144254" cy="6196086"/>
          </a:xfrm>
          <a:prstGeom prst="rect">
            <a:avLst/>
          </a:prstGeom>
        </p:spPr>
      </p:pic>
    </p:spTree>
    <p:extLst>
      <p:ext uri="{BB962C8B-B14F-4D97-AF65-F5344CB8AC3E}">
        <p14:creationId xmlns:p14="http://schemas.microsoft.com/office/powerpoint/2010/main" val="12241220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784800"/>
            <a:ext cx="7158038" cy="640800"/>
          </a:xfrm>
        </p:spPr>
        <p:txBody>
          <a:bodyPr>
            <a:normAutofit fontScale="90000"/>
          </a:bodyPr>
          <a:lstStyle/>
          <a:p>
            <a:r>
              <a:rPr lang="en-IE" dirty="0" smtClean="0"/>
              <a:t>Foghlaim níos mó faoin mBanglaidéis !</a:t>
            </a:r>
            <a:endParaRPr lang="en-IE" dirty="0"/>
          </a:p>
        </p:txBody>
      </p:sp>
      <p:sp>
        <p:nvSpPr>
          <p:cNvPr id="3" name="Content Placeholder 2"/>
          <p:cNvSpPr>
            <a:spLocks noGrp="1"/>
          </p:cNvSpPr>
          <p:nvPr>
            <p:ph sz="quarter" idx="13"/>
          </p:nvPr>
        </p:nvSpPr>
        <p:spPr>
          <a:xfrm>
            <a:off x="596360" y="2071687"/>
            <a:ext cx="7018877" cy="3314700"/>
          </a:xfrm>
        </p:spPr>
        <p:txBody>
          <a:bodyPr>
            <a:normAutofit/>
          </a:bodyPr>
          <a:lstStyle/>
          <a:p>
            <a:r>
              <a:rPr lang="en-IE" sz="3200" dirty="0" smtClean="0">
                <a:solidFill>
                  <a:srgbClr val="015D5A"/>
                </a:solidFill>
                <a:hlinkClick r:id="rId3"/>
              </a:rPr>
              <a:t>Íoslódáil </a:t>
            </a:r>
            <a:r>
              <a:rPr lang="en-IE" sz="3200" dirty="0">
                <a:solidFill>
                  <a:srgbClr val="015D5A"/>
                </a:solidFill>
              </a:rPr>
              <a:t> </a:t>
            </a:r>
            <a:r>
              <a:rPr lang="en-IE" sz="3200" dirty="0" smtClean="0">
                <a:solidFill>
                  <a:srgbClr val="015D5A"/>
                </a:solidFill>
              </a:rPr>
              <a:t>ár </a:t>
            </a:r>
            <a:r>
              <a:rPr lang="en-IE" sz="3200" dirty="0" err="1" smtClean="0">
                <a:solidFill>
                  <a:srgbClr val="015D5A"/>
                </a:solidFill>
              </a:rPr>
              <a:t>bPróifíl</a:t>
            </a:r>
            <a:r>
              <a:rPr lang="en-IE" sz="3200" dirty="0" smtClean="0">
                <a:solidFill>
                  <a:srgbClr val="015D5A"/>
                </a:solidFill>
              </a:rPr>
              <a:t> Tíre ar an </a:t>
            </a:r>
            <a:r>
              <a:rPr lang="en-IE" sz="3200" dirty="0" err="1" smtClean="0">
                <a:solidFill>
                  <a:srgbClr val="015D5A"/>
                </a:solidFill>
              </a:rPr>
              <a:t>mBainglaidéis</a:t>
            </a:r>
            <a:r>
              <a:rPr lang="en-IE" sz="3200" dirty="0" smtClean="0">
                <a:solidFill>
                  <a:srgbClr val="015D5A"/>
                </a:solidFill>
              </a:rPr>
              <a:t> </a:t>
            </a:r>
          </a:p>
          <a:p>
            <a:r>
              <a:rPr lang="en-IE" sz="3200" dirty="0" smtClean="0">
                <a:solidFill>
                  <a:srgbClr val="015D5A"/>
                </a:solidFill>
              </a:rPr>
              <a:t>Féach ar roinnt físeán ar ár gcainéal YouTube </a:t>
            </a:r>
          </a:p>
          <a:p>
            <a:r>
              <a:rPr lang="en-IE" sz="3200" dirty="0" smtClean="0">
                <a:solidFill>
                  <a:srgbClr val="015D5A"/>
                </a:solidFill>
              </a:rPr>
              <a:t>Féach ar ár suíomh gréasáin don nuacht is déanaí! </a:t>
            </a:r>
          </a:p>
        </p:txBody>
      </p:sp>
      <p:pic>
        <p:nvPicPr>
          <p:cNvPr id="4" name="Picture 3">
            <a:hlinkClick r:id="rId3"/>
          </p:cNvPr>
          <p:cNvPicPr>
            <a:picLocks noChangeAspect="1"/>
          </p:cNvPicPr>
          <p:nvPr/>
        </p:nvPicPr>
        <p:blipFill rotWithShape="1">
          <a:blip r:embed="rId4"/>
          <a:srcRect b="17900"/>
          <a:stretch/>
        </p:blipFill>
        <p:spPr>
          <a:xfrm>
            <a:off x="8169237" y="2028825"/>
            <a:ext cx="2847975" cy="1923743"/>
          </a:xfrm>
          <a:prstGeom prst="rect">
            <a:avLst/>
          </a:prstGeom>
        </p:spPr>
      </p:pic>
      <p:sp>
        <p:nvSpPr>
          <p:cNvPr id="6" name="TextBox 5"/>
          <p:cNvSpPr txBox="1"/>
          <p:nvPr/>
        </p:nvSpPr>
        <p:spPr>
          <a:xfrm>
            <a:off x="7923537" y="3952568"/>
            <a:ext cx="3339376" cy="369332"/>
          </a:xfrm>
          <a:prstGeom prst="rect">
            <a:avLst/>
          </a:prstGeom>
          <a:noFill/>
        </p:spPr>
        <p:txBody>
          <a:bodyPr wrap="none" rtlCol="0">
            <a:spAutoFit/>
          </a:bodyPr>
          <a:lstStyle/>
          <a:p>
            <a:r>
              <a:rPr lang="en-IE" b="1" dirty="0"/>
              <a:t>An </a:t>
            </a:r>
            <a:r>
              <a:rPr lang="en-IE" b="1" dirty="0" err="1"/>
              <a:t>Bhanglaidéis</a:t>
            </a:r>
            <a:r>
              <a:rPr lang="en-IE" b="1" dirty="0"/>
              <a:t> - </a:t>
            </a:r>
            <a:r>
              <a:rPr lang="en-IE" b="1" dirty="0" err="1"/>
              <a:t>Próifíl</a:t>
            </a:r>
            <a:r>
              <a:rPr lang="en-IE" b="1" dirty="0"/>
              <a:t> </a:t>
            </a:r>
            <a:r>
              <a:rPr lang="en-IE" b="1" dirty="0" err="1"/>
              <a:t>Tíre</a:t>
            </a:r>
            <a:endParaRPr lang="en-IE" b="1" dirty="0"/>
          </a:p>
        </p:txBody>
      </p:sp>
    </p:spTree>
    <p:extLst>
      <p:ext uri="{BB962C8B-B14F-4D97-AF65-F5344CB8AC3E}">
        <p14:creationId xmlns:p14="http://schemas.microsoft.com/office/powerpoint/2010/main" val="33875482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9560" y="784800"/>
            <a:ext cx="4369421" cy="572052"/>
          </a:xfrm>
        </p:spPr>
        <p:txBody>
          <a:bodyPr>
            <a:normAutofit fontScale="90000"/>
          </a:bodyPr>
          <a:lstStyle/>
          <a:p>
            <a:r>
              <a:rPr lang="en-IE" dirty="0" smtClean="0"/>
              <a:t>Téigh i dteagmháil linn!</a:t>
            </a:r>
            <a:endParaRPr lang="en-IE" dirty="0"/>
          </a:p>
        </p:txBody>
      </p:sp>
      <p:sp>
        <p:nvSpPr>
          <p:cNvPr id="6" name="TextBox 5"/>
          <p:cNvSpPr txBox="1"/>
          <p:nvPr/>
        </p:nvSpPr>
        <p:spPr>
          <a:xfrm>
            <a:off x="674370" y="2146904"/>
            <a:ext cx="11203159" cy="4339650"/>
          </a:xfrm>
          <a:prstGeom prst="rect">
            <a:avLst/>
          </a:prstGeom>
          <a:noFill/>
        </p:spPr>
        <p:txBody>
          <a:bodyPr wrap="square" rtlCol="0">
            <a:spAutoFit/>
          </a:bodyPr>
          <a:lstStyle/>
          <a:p>
            <a:pPr algn="ctr"/>
            <a:r>
              <a:rPr lang="en-IE" sz="3600" b="1" dirty="0" smtClean="0">
                <a:solidFill>
                  <a:srgbClr val="00B5AD"/>
                </a:solidFill>
              </a:rPr>
              <a:t>Concern Active</a:t>
            </a:r>
          </a:p>
          <a:p>
            <a:pPr algn="ctr"/>
            <a:r>
              <a:rPr lang="en-IE" sz="3600" b="1" dirty="0" smtClean="0">
                <a:solidFill>
                  <a:srgbClr val="00B5AD"/>
                </a:solidFill>
              </a:rPr>
              <a:t> </a:t>
            </a:r>
          </a:p>
          <a:p>
            <a:r>
              <a:rPr lang="en-IE" sz="3600" b="1" dirty="0" smtClean="0">
                <a:solidFill>
                  <a:srgbClr val="015D5A"/>
                </a:solidFill>
              </a:rPr>
              <a:t>Twitter</a:t>
            </a:r>
            <a:r>
              <a:rPr lang="en-IE" sz="3600" b="1" dirty="0" smtClean="0">
                <a:solidFill>
                  <a:srgbClr val="00B5AD"/>
                </a:solidFill>
              </a:rPr>
              <a:t> 	@</a:t>
            </a:r>
            <a:r>
              <a:rPr lang="en-IE" sz="3600" b="1" dirty="0" err="1" smtClean="0">
                <a:solidFill>
                  <a:srgbClr val="00B5AD"/>
                </a:solidFill>
              </a:rPr>
              <a:t>Concernactive</a:t>
            </a:r>
            <a:r>
              <a:rPr lang="en-IE" sz="3600" b="1" dirty="0" smtClean="0">
                <a:solidFill>
                  <a:srgbClr val="00B5AD"/>
                </a:solidFill>
              </a:rPr>
              <a:t> </a:t>
            </a:r>
          </a:p>
          <a:p>
            <a:endParaRPr lang="en-IE" sz="3600" b="1" dirty="0" smtClean="0">
              <a:solidFill>
                <a:srgbClr val="00B5AD"/>
              </a:solidFill>
            </a:endParaRPr>
          </a:p>
          <a:p>
            <a:r>
              <a:rPr lang="en-IE" sz="3600" b="1" dirty="0" smtClean="0">
                <a:solidFill>
                  <a:srgbClr val="015D5A"/>
                </a:solidFill>
              </a:rPr>
              <a:t>Instagram</a:t>
            </a:r>
            <a:r>
              <a:rPr lang="en-IE" sz="3600" b="1" dirty="0" smtClean="0">
                <a:solidFill>
                  <a:srgbClr val="00B5AD"/>
                </a:solidFill>
              </a:rPr>
              <a:t> @</a:t>
            </a:r>
            <a:r>
              <a:rPr lang="en-IE" sz="3600" b="1" dirty="0" err="1" smtClean="0">
                <a:solidFill>
                  <a:srgbClr val="00B5AD"/>
                </a:solidFill>
              </a:rPr>
              <a:t>Concernactive</a:t>
            </a:r>
            <a:r>
              <a:rPr lang="en-IE" sz="3600" b="1" dirty="0" smtClean="0">
                <a:solidFill>
                  <a:srgbClr val="00B5AD"/>
                </a:solidFill>
              </a:rPr>
              <a:t> </a:t>
            </a:r>
          </a:p>
          <a:p>
            <a:endParaRPr lang="en-IE" sz="3600" b="1" dirty="0" smtClean="0">
              <a:solidFill>
                <a:srgbClr val="00B5AD"/>
              </a:solidFill>
            </a:endParaRPr>
          </a:p>
          <a:p>
            <a:r>
              <a:rPr lang="en-IE" sz="3600" b="1" dirty="0" smtClean="0">
                <a:solidFill>
                  <a:srgbClr val="015D5A"/>
                </a:solidFill>
              </a:rPr>
              <a:t>Suíomh</a:t>
            </a:r>
            <a:r>
              <a:rPr lang="en-IE" sz="3600" b="1" dirty="0" smtClean="0">
                <a:solidFill>
                  <a:srgbClr val="00B5AD"/>
                </a:solidFill>
              </a:rPr>
              <a:t> </a:t>
            </a:r>
            <a:r>
              <a:rPr lang="en-IE" sz="3600" b="1" dirty="0" smtClean="0">
                <a:solidFill>
                  <a:srgbClr val="00B5AD"/>
                </a:solidFill>
                <a:hlinkClick r:id="rId3"/>
              </a:rPr>
              <a:t>www.concern.net</a:t>
            </a:r>
            <a:endParaRPr lang="en-IE" sz="3600" b="1" dirty="0" smtClean="0">
              <a:solidFill>
                <a:srgbClr val="00B5AD"/>
              </a:solidFill>
            </a:endParaRPr>
          </a:p>
          <a:p>
            <a:endParaRPr lang="en-IE" sz="2400" dirty="0" smtClean="0">
              <a:latin typeface="+mj-lt"/>
            </a:endParaRPr>
          </a:p>
        </p:txBody>
      </p:sp>
      <p:sp>
        <p:nvSpPr>
          <p:cNvPr id="3" name="AutoShape 2" descr="Image result for twitter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1032" name="Picture 8" descr="Image result for twitter 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0649" y="3249228"/>
            <a:ext cx="918376" cy="614362"/>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Image result for insta 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79413" y="4039730"/>
            <a:ext cx="1123950" cy="1123951"/>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Image result for website icon"/>
          <p:cNvPicPr>
            <a:picLocks noChangeAspect="1" noChangeArrowheads="1"/>
          </p:cNvPicPr>
          <p:nvPr/>
        </p:nvPicPr>
        <p:blipFill rotWithShape="1">
          <a:blip r:embed="rId6">
            <a:extLst>
              <a:ext uri="{28A0092B-C50C-407E-A947-70E740481C1C}">
                <a14:useLocalDpi xmlns:a14="http://schemas.microsoft.com/office/drawing/2010/main" val="0"/>
              </a:ext>
            </a:extLst>
          </a:blip>
          <a:srcRect t="7798" b="20952"/>
          <a:stretch/>
        </p:blipFill>
        <p:spPr bwMode="auto">
          <a:xfrm>
            <a:off x="6779413" y="5215938"/>
            <a:ext cx="1238250" cy="95011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36509" y="1755699"/>
            <a:ext cx="6278880" cy="1094232"/>
          </a:xfrm>
          <a:prstGeom prst="rect">
            <a:avLst/>
          </a:prstGeom>
        </p:spPr>
      </p:pic>
    </p:spTree>
    <p:extLst>
      <p:ext uri="{BB962C8B-B14F-4D97-AF65-F5344CB8AC3E}">
        <p14:creationId xmlns:p14="http://schemas.microsoft.com/office/powerpoint/2010/main" val="2345107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3337" y="2616412"/>
            <a:ext cx="9025517" cy="1572130"/>
          </a:xfrm>
          <a:prstGeom prst="rect">
            <a:avLst/>
          </a:prstGeom>
        </p:spPr>
      </p:pic>
    </p:spTree>
    <p:extLst>
      <p:ext uri="{BB962C8B-B14F-4D97-AF65-F5344CB8AC3E}">
        <p14:creationId xmlns:p14="http://schemas.microsoft.com/office/powerpoint/2010/main" val="36865226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460091" y="2239200"/>
            <a:ext cx="547845" cy="461665"/>
          </a:xfrm>
          <a:prstGeom prst="rect">
            <a:avLst/>
          </a:prstGeom>
          <a:solidFill>
            <a:schemeClr val="bg1"/>
          </a:solidFill>
        </p:spPr>
        <p:txBody>
          <a:bodyPr wrap="square" rtlCol="0">
            <a:spAutoFit/>
          </a:bodyPr>
          <a:lstStyle/>
          <a:p>
            <a:endParaRPr lang="en-IE" sz="2400" b="1" dirty="0">
              <a:solidFill>
                <a:srgbClr val="01B6AD"/>
              </a:solidFill>
            </a:endParaRPr>
          </a:p>
        </p:txBody>
      </p:sp>
      <p:sp>
        <p:nvSpPr>
          <p:cNvPr id="14" name="Title 1">
            <a:extLst>
              <a:ext uri="{FF2B5EF4-FFF2-40B4-BE49-F238E27FC236}">
                <a16:creationId xmlns:a16="http://schemas.microsoft.com/office/drawing/2014/main" id="{5C52CC34-A218-294A-B028-00F736A13187}"/>
              </a:ext>
            </a:extLst>
          </p:cNvPr>
          <p:cNvSpPr txBox="1">
            <a:spLocks/>
          </p:cNvSpPr>
          <p:nvPr/>
        </p:nvSpPr>
        <p:spPr>
          <a:xfrm>
            <a:off x="6909124" y="1385562"/>
            <a:ext cx="5064045" cy="5236335"/>
          </a:xfrm>
          <a:prstGeom prst="rect">
            <a:avLst/>
          </a:prstGeom>
          <a:noFill/>
        </p:spPr>
        <p:txBody>
          <a:bodyPr vert="horz" lIns="91440" tIns="45720" rIns="91440" bIns="45720" rtlCol="0" anchor="t" anchorCtr="0">
            <a:noAutofit/>
          </a:bodyPr>
          <a:lstStyle>
            <a:lvl1pPr algn="l" defTabSz="914400" rtl="0" eaLnBrk="1" latinLnBrk="0" hangingPunct="1">
              <a:lnSpc>
                <a:spcPct val="100000"/>
              </a:lnSpc>
              <a:spcBef>
                <a:spcPct val="0"/>
              </a:spcBef>
              <a:buNone/>
              <a:defRPr sz="6000" b="1" i="0" kern="1200" baseline="0">
                <a:solidFill>
                  <a:schemeClr val="bg1"/>
                </a:solidFill>
                <a:latin typeface="Arial" panose="020B0604020202020204" pitchFamily="34" charset="0"/>
                <a:ea typeface="+mj-ea"/>
                <a:cs typeface="+mj-cs"/>
              </a:defRPr>
            </a:lvl1pPr>
          </a:lstStyle>
          <a:p>
            <a:pPr marL="857250" indent="-857250">
              <a:buFont typeface="Arial" panose="020B0604020202020204" pitchFamily="34" charset="0"/>
              <a:buChar char="•"/>
            </a:pPr>
            <a:r>
              <a:rPr lang="en-US" sz="2000" dirty="0" smtClean="0">
                <a:solidFill>
                  <a:srgbClr val="015D5A"/>
                </a:solidFill>
              </a:rPr>
              <a:t>Íoslódáil an leabhar saor in aisce </a:t>
            </a:r>
            <a:r>
              <a:rPr lang="en-US" sz="2000" dirty="0" smtClean="0">
                <a:solidFill>
                  <a:srgbClr val="FF0000"/>
                </a:solidFill>
                <a:hlinkClick r:id="rId3"/>
              </a:rPr>
              <a:t>anseo</a:t>
            </a:r>
            <a:r>
              <a:rPr lang="en-US" sz="2000" dirty="0" smtClean="0">
                <a:solidFill>
                  <a:srgbClr val="015D5A"/>
                </a:solidFill>
              </a:rPr>
              <a:t>! </a:t>
            </a:r>
            <a:endParaRPr lang="en-US" sz="2000" dirty="0">
              <a:solidFill>
                <a:srgbClr val="015D5A"/>
              </a:solidFill>
            </a:endParaRPr>
          </a:p>
          <a:p>
            <a:pPr marL="857250" indent="-857250">
              <a:buFont typeface="Arial" panose="020B0604020202020204" pitchFamily="34" charset="0"/>
              <a:buChar char="•"/>
            </a:pPr>
            <a:r>
              <a:rPr lang="en-US" sz="2000" dirty="0" smtClean="0">
                <a:solidFill>
                  <a:srgbClr val="015D5A"/>
                </a:solidFill>
              </a:rPr>
              <a:t>Is leabhar scéalta maisithe é </a:t>
            </a:r>
            <a:r>
              <a:rPr lang="en-US" sz="2000" i="1" dirty="0" smtClean="0">
                <a:solidFill>
                  <a:srgbClr val="015D5A"/>
                </a:solidFill>
              </a:rPr>
              <a:t>Duine Mar Mé </a:t>
            </a:r>
            <a:r>
              <a:rPr lang="en-US" sz="2000" dirty="0" smtClean="0">
                <a:solidFill>
                  <a:srgbClr val="015D5A"/>
                </a:solidFill>
              </a:rPr>
              <a:t>a insíonn scéalta páistí a chónaíonn i dtíortha ina n-</a:t>
            </a:r>
            <a:r>
              <a:rPr lang="en-US" sz="2000" dirty="0" err="1" smtClean="0">
                <a:solidFill>
                  <a:srgbClr val="015D5A"/>
                </a:solidFill>
              </a:rPr>
              <a:t>oibríonn</a:t>
            </a:r>
            <a:r>
              <a:rPr lang="en-US" sz="2000" dirty="0" smtClean="0">
                <a:solidFill>
                  <a:srgbClr val="015D5A"/>
                </a:solidFill>
              </a:rPr>
              <a:t> </a:t>
            </a:r>
            <a:r>
              <a:rPr lang="en-US" sz="2000" dirty="0" smtClean="0">
                <a:solidFill>
                  <a:srgbClr val="015D5A"/>
                </a:solidFill>
              </a:rPr>
              <a:t>Concern  </a:t>
            </a:r>
            <a:endParaRPr lang="en-US" sz="2000" dirty="0" smtClean="0">
              <a:solidFill>
                <a:srgbClr val="015D5A"/>
              </a:solidFill>
            </a:endParaRPr>
          </a:p>
          <a:p>
            <a:pPr marL="857250" indent="-857250">
              <a:buFont typeface="Arial" panose="020B0604020202020204" pitchFamily="34" charset="0"/>
              <a:buChar char="•"/>
            </a:pPr>
            <a:r>
              <a:rPr lang="en-US" sz="2000" dirty="0" smtClean="0">
                <a:solidFill>
                  <a:srgbClr val="015D5A"/>
                </a:solidFill>
              </a:rPr>
              <a:t>Tá sé oiriúnach do pháistí </a:t>
            </a:r>
            <a:r>
              <a:rPr lang="en-US" sz="2000" dirty="0" err="1" smtClean="0">
                <a:solidFill>
                  <a:srgbClr val="015D5A"/>
                </a:solidFill>
              </a:rPr>
              <a:t>sinsir</a:t>
            </a:r>
            <a:r>
              <a:rPr lang="en-US" sz="2000" dirty="0" smtClean="0">
                <a:solidFill>
                  <a:srgbClr val="015D5A"/>
                </a:solidFill>
              </a:rPr>
              <a:t> </a:t>
            </a:r>
            <a:r>
              <a:rPr lang="en-US" sz="2000" dirty="0" err="1" smtClean="0">
                <a:solidFill>
                  <a:srgbClr val="015D5A"/>
                </a:solidFill>
              </a:rPr>
              <a:t>bunscoile</a:t>
            </a:r>
            <a:endParaRPr lang="en-US" sz="2000" dirty="0">
              <a:solidFill>
                <a:srgbClr val="015D5A"/>
              </a:solidFill>
            </a:endParaRPr>
          </a:p>
          <a:p>
            <a:pPr marL="857250" indent="-857250">
              <a:buFont typeface="Arial" panose="020B0604020202020204" pitchFamily="34" charset="0"/>
              <a:buChar char="•"/>
            </a:pPr>
            <a:r>
              <a:rPr lang="en-US" sz="2000" dirty="0" smtClean="0">
                <a:solidFill>
                  <a:srgbClr val="015D5A"/>
                </a:solidFill>
              </a:rPr>
              <a:t>Ba chóir do thuismitheoirí/múinteoirí na scéalta a íoslódáil agus a léamh ar dtús </a:t>
            </a:r>
            <a:r>
              <a:rPr lang="en-US" sz="2000" dirty="0" err="1" smtClean="0">
                <a:solidFill>
                  <a:srgbClr val="015D5A"/>
                </a:solidFill>
              </a:rPr>
              <a:t>chun</a:t>
            </a:r>
            <a:r>
              <a:rPr lang="en-US" sz="2000" dirty="0" smtClean="0">
                <a:solidFill>
                  <a:srgbClr val="015D5A"/>
                </a:solidFill>
              </a:rPr>
              <a:t> </a:t>
            </a:r>
            <a:r>
              <a:rPr lang="en-US" sz="2000" dirty="0" err="1" smtClean="0">
                <a:solidFill>
                  <a:srgbClr val="015D5A"/>
                </a:solidFill>
              </a:rPr>
              <a:t>aithne</a:t>
            </a:r>
            <a:r>
              <a:rPr lang="en-US" sz="2000" dirty="0" smtClean="0">
                <a:solidFill>
                  <a:srgbClr val="015D5A"/>
                </a:solidFill>
              </a:rPr>
              <a:t> </a:t>
            </a:r>
            <a:r>
              <a:rPr lang="en-US" sz="2000" dirty="0" smtClean="0">
                <a:solidFill>
                  <a:srgbClr val="015D5A"/>
                </a:solidFill>
              </a:rPr>
              <a:t>a chur ar na ceisteanna a ardaítear agus ar na </a:t>
            </a:r>
            <a:r>
              <a:rPr lang="en-US" sz="2000" dirty="0" err="1" smtClean="0">
                <a:solidFill>
                  <a:srgbClr val="015D5A"/>
                </a:solidFill>
              </a:rPr>
              <a:t>téamaí</a:t>
            </a:r>
            <a:r>
              <a:rPr lang="en-US" sz="2000" smtClean="0">
                <a:solidFill>
                  <a:srgbClr val="015D5A"/>
                </a:solidFill>
              </a:rPr>
              <a:t> </a:t>
            </a:r>
            <a:r>
              <a:rPr lang="en-US" sz="2000" smtClean="0">
                <a:solidFill>
                  <a:srgbClr val="015D5A"/>
                </a:solidFill>
              </a:rPr>
              <a:t>a </a:t>
            </a:r>
            <a:r>
              <a:rPr lang="en-US" sz="2000" dirty="0" err="1" smtClean="0">
                <a:solidFill>
                  <a:srgbClr val="015D5A"/>
                </a:solidFill>
              </a:rPr>
              <a:t>luaitear</a:t>
            </a:r>
            <a:r>
              <a:rPr lang="en-US" sz="2000" dirty="0" smtClean="0">
                <a:solidFill>
                  <a:srgbClr val="015D5A"/>
                </a:solidFill>
              </a:rPr>
              <a:t> </a:t>
            </a:r>
            <a:r>
              <a:rPr lang="en-US" sz="2000" dirty="0" err="1" smtClean="0">
                <a:solidFill>
                  <a:srgbClr val="015D5A"/>
                </a:solidFill>
              </a:rPr>
              <a:t>iontu</a:t>
            </a:r>
            <a:endParaRPr lang="en-US" sz="2000" dirty="0" smtClean="0">
              <a:solidFill>
                <a:srgbClr val="015D5A"/>
              </a:solidFill>
            </a:endParaRPr>
          </a:p>
          <a:p>
            <a:pPr marL="857250" indent="-857250">
              <a:buFont typeface="Arial" panose="020B0604020202020204" pitchFamily="34" charset="0"/>
              <a:buChar char="•"/>
            </a:pPr>
            <a:r>
              <a:rPr lang="en-US" sz="2000" dirty="0" smtClean="0">
                <a:solidFill>
                  <a:srgbClr val="015D5A"/>
                </a:solidFill>
              </a:rPr>
              <a:t>Is féidir cóip chrua a ordú – </a:t>
            </a:r>
          </a:p>
          <a:p>
            <a:pPr marL="857250" indent="-857250">
              <a:buFont typeface="Arial" panose="020B0604020202020204" pitchFamily="34" charset="0"/>
              <a:buChar char="•"/>
            </a:pPr>
            <a:r>
              <a:rPr lang="en-US" sz="2000" dirty="0" smtClean="0">
                <a:solidFill>
                  <a:srgbClr val="015D5A"/>
                </a:solidFill>
              </a:rPr>
              <a:t>r-phost: </a:t>
            </a:r>
            <a:r>
              <a:rPr lang="en-US" sz="2000" dirty="0" smtClean="0">
                <a:solidFill>
                  <a:srgbClr val="015D5A"/>
                </a:solidFill>
                <a:hlinkClick r:id="rId4"/>
              </a:rPr>
              <a:t>resources@concern.net</a:t>
            </a:r>
            <a:endParaRPr lang="en-US" sz="2000" dirty="0">
              <a:solidFill>
                <a:srgbClr val="015D5A"/>
              </a:solidFill>
            </a:endParaRPr>
          </a:p>
        </p:txBody>
      </p:sp>
      <p:sp>
        <p:nvSpPr>
          <p:cNvPr id="15" name="Content Placeholder 2">
            <a:extLst>
              <a:ext uri="{FF2B5EF4-FFF2-40B4-BE49-F238E27FC236}">
                <a16:creationId xmlns:a16="http://schemas.microsoft.com/office/drawing/2014/main" id="{3D2C23D5-6BE3-9B4B-904D-2EB67E8E66B8}"/>
              </a:ext>
            </a:extLst>
          </p:cNvPr>
          <p:cNvSpPr>
            <a:spLocks noGrp="1"/>
          </p:cNvSpPr>
          <p:nvPr>
            <p:ph sz="quarter" idx="13"/>
          </p:nvPr>
        </p:nvSpPr>
        <p:spPr>
          <a:xfrm>
            <a:off x="747498" y="1555676"/>
            <a:ext cx="6161626" cy="4473227"/>
          </a:xfrm>
        </p:spPr>
        <p:txBody>
          <a:bodyPr>
            <a:normAutofit fontScale="92500"/>
          </a:bodyPr>
          <a:lstStyle/>
          <a:p>
            <a:pPr marL="0" indent="0">
              <a:buNone/>
            </a:pPr>
            <a:endParaRPr lang="en-US" dirty="0" smtClean="0"/>
          </a:p>
          <a:p>
            <a:r>
              <a:rPr lang="en-US" dirty="0" smtClean="0"/>
              <a:t>Úsáid an cur i láthair sa mhodh </a:t>
            </a:r>
            <a:r>
              <a:rPr lang="en-US" u="sng" dirty="0" smtClean="0"/>
              <a:t>Slide Show </a:t>
            </a:r>
            <a:r>
              <a:rPr lang="en-US" dirty="0" smtClean="0"/>
              <a:t> </a:t>
            </a:r>
          </a:p>
          <a:p>
            <a:r>
              <a:rPr lang="en-US" dirty="0" smtClean="0"/>
              <a:t>Nuair a fheiceann tú            cliceáil air chun éisteacht leis na treoracha/an scéal</a:t>
            </a:r>
          </a:p>
          <a:p>
            <a:r>
              <a:rPr lang="en-US" dirty="0" smtClean="0"/>
              <a:t>Tá breis eolais ar fáil </a:t>
            </a:r>
            <a:r>
              <a:rPr lang="en-US" dirty="0"/>
              <a:t>d</a:t>
            </a:r>
            <a:r>
              <a:rPr lang="en-US" dirty="0" smtClean="0"/>
              <a:t>o mhúinteoirí/tuismitheoirí i nótaí an chur i láthair seo </a:t>
            </a:r>
          </a:p>
          <a:p>
            <a:r>
              <a:rPr lang="en-US" dirty="0" smtClean="0"/>
              <a:t>Tá gníomhaíocht le déanamh ag an deireadh </a:t>
            </a:r>
          </a:p>
          <a:p>
            <a:r>
              <a:rPr lang="en-US" dirty="0" smtClean="0"/>
              <a:t>Is féidir bileoga oibre agus breis eolais a fháil ar ár suíomh gréasáin </a:t>
            </a:r>
            <a:r>
              <a:rPr lang="en-US" dirty="0" smtClean="0">
                <a:solidFill>
                  <a:srgbClr val="FF0000"/>
                </a:solidFill>
                <a:hlinkClick r:id="rId3"/>
              </a:rPr>
              <a:t>anseo</a:t>
            </a:r>
            <a:endParaRPr lang="en-US" dirty="0">
              <a:solidFill>
                <a:srgbClr val="FF0000"/>
              </a:solidFill>
            </a:endParaRPr>
          </a:p>
        </p:txBody>
      </p:sp>
      <p:sp>
        <p:nvSpPr>
          <p:cNvPr id="16" name="Title 1">
            <a:extLst>
              <a:ext uri="{FF2B5EF4-FFF2-40B4-BE49-F238E27FC236}">
                <a16:creationId xmlns:a16="http://schemas.microsoft.com/office/drawing/2014/main" id="{7FE49D51-8DA6-B34F-AC02-E85C5A19D4A4}"/>
              </a:ext>
            </a:extLst>
          </p:cNvPr>
          <p:cNvSpPr>
            <a:spLocks noGrp="1"/>
          </p:cNvSpPr>
          <p:nvPr>
            <p:ph type="title"/>
          </p:nvPr>
        </p:nvSpPr>
        <p:spPr>
          <a:xfrm>
            <a:off x="519953" y="914876"/>
            <a:ext cx="6238035" cy="805493"/>
          </a:xfrm>
        </p:spPr>
        <p:txBody>
          <a:bodyPr>
            <a:normAutofit fontScale="90000"/>
          </a:bodyPr>
          <a:lstStyle/>
          <a:p>
            <a:r>
              <a:rPr lang="en-US" dirty="0" smtClean="0"/>
              <a:t>Conas an cur i láthair seo a úsáid </a:t>
            </a:r>
            <a:endParaRPr lang="en-US" dirty="0"/>
          </a:p>
        </p:txBody>
      </p:sp>
      <p:pic>
        <p:nvPicPr>
          <p:cNvPr id="2" name="Picture 1"/>
          <p:cNvPicPr>
            <a:picLocks noChangeAspect="1"/>
          </p:cNvPicPr>
          <p:nvPr/>
        </p:nvPicPr>
        <p:blipFill>
          <a:blip r:embed="rId5"/>
          <a:stretch>
            <a:fillRect/>
          </a:stretch>
        </p:blipFill>
        <p:spPr>
          <a:xfrm>
            <a:off x="3875356" y="2361169"/>
            <a:ext cx="771525" cy="561975"/>
          </a:xfrm>
          <a:prstGeom prst="rect">
            <a:avLst/>
          </a:prstGeom>
        </p:spPr>
      </p:pic>
    </p:spTree>
    <p:extLst>
      <p:ext uri="{BB962C8B-B14F-4D97-AF65-F5344CB8AC3E}">
        <p14:creationId xmlns:p14="http://schemas.microsoft.com/office/powerpoint/2010/main" val="17770493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893636" y="2670585"/>
            <a:ext cx="547845" cy="461665"/>
          </a:xfrm>
          <a:prstGeom prst="rect">
            <a:avLst/>
          </a:prstGeom>
          <a:solidFill>
            <a:schemeClr val="bg1"/>
          </a:solidFill>
        </p:spPr>
        <p:txBody>
          <a:bodyPr wrap="square" rtlCol="0">
            <a:spAutoFit/>
          </a:bodyPr>
          <a:lstStyle/>
          <a:p>
            <a:endParaRPr lang="en-IE" sz="2400" b="1" dirty="0">
              <a:solidFill>
                <a:srgbClr val="01B6AD"/>
              </a:solidFill>
            </a:endParaRPr>
          </a:p>
        </p:txBody>
      </p:sp>
      <p:sp>
        <p:nvSpPr>
          <p:cNvPr id="14" name="Title 1">
            <a:extLst>
              <a:ext uri="{FF2B5EF4-FFF2-40B4-BE49-F238E27FC236}">
                <a16:creationId xmlns:a16="http://schemas.microsoft.com/office/drawing/2014/main" id="{7FE49D51-8DA6-B34F-AC02-E85C5A19D4A4}"/>
              </a:ext>
            </a:extLst>
          </p:cNvPr>
          <p:cNvSpPr>
            <a:spLocks noGrp="1"/>
          </p:cNvSpPr>
          <p:nvPr>
            <p:ph type="title"/>
          </p:nvPr>
        </p:nvSpPr>
        <p:spPr>
          <a:xfrm>
            <a:off x="188654" y="440550"/>
            <a:ext cx="2141591" cy="827811"/>
          </a:xfrm>
        </p:spPr>
        <p:txBody>
          <a:bodyPr>
            <a:normAutofit/>
          </a:bodyPr>
          <a:lstStyle/>
          <a:p>
            <a:r>
              <a:rPr lang="en-US" dirty="0" smtClean="0"/>
              <a:t>Cé muid?</a:t>
            </a:r>
            <a:endParaRPr lang="en-US" dirty="0"/>
          </a:p>
        </p:txBody>
      </p:sp>
      <p:pic>
        <p:nvPicPr>
          <p:cNvPr id="2" name="Picture 1"/>
          <p:cNvPicPr>
            <a:picLocks noChangeAspect="1"/>
          </p:cNvPicPr>
          <p:nvPr/>
        </p:nvPicPr>
        <p:blipFill>
          <a:blip r:embed="rId3"/>
          <a:stretch>
            <a:fillRect/>
          </a:stretch>
        </p:blipFill>
        <p:spPr>
          <a:xfrm>
            <a:off x="2330245" y="545690"/>
            <a:ext cx="8939827" cy="6120581"/>
          </a:xfrm>
          <a:prstGeom prst="rect">
            <a:avLst/>
          </a:prstGeom>
        </p:spPr>
      </p:pic>
    </p:spTree>
    <p:extLst>
      <p:ext uri="{BB962C8B-B14F-4D97-AF65-F5344CB8AC3E}">
        <p14:creationId xmlns:p14="http://schemas.microsoft.com/office/powerpoint/2010/main" val="35215185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2C23D5-6BE3-9B4B-904D-2EB67E8E66B8}"/>
              </a:ext>
            </a:extLst>
          </p:cNvPr>
          <p:cNvSpPr>
            <a:spLocks noGrp="1"/>
          </p:cNvSpPr>
          <p:nvPr>
            <p:ph sz="quarter" idx="13"/>
          </p:nvPr>
        </p:nvSpPr>
        <p:spPr/>
        <p:txBody>
          <a:bodyPr/>
          <a:lstStyle/>
          <a:p>
            <a:endParaRPr lang="en-US"/>
          </a:p>
        </p:txBody>
      </p:sp>
      <p:pic>
        <p:nvPicPr>
          <p:cNvPr id="4" name="Picture 3"/>
          <p:cNvPicPr>
            <a:picLocks noChangeAspect="1"/>
          </p:cNvPicPr>
          <p:nvPr/>
        </p:nvPicPr>
        <p:blipFill>
          <a:blip r:embed="rId5"/>
          <a:stretch>
            <a:fillRect/>
          </a:stretch>
        </p:blipFill>
        <p:spPr>
          <a:xfrm>
            <a:off x="588580" y="937299"/>
            <a:ext cx="10854982" cy="5489876"/>
          </a:xfrm>
          <a:prstGeom prst="rect">
            <a:avLst/>
          </a:prstGeom>
        </p:spPr>
      </p:pic>
      <p:sp>
        <p:nvSpPr>
          <p:cNvPr id="5" name="Title 1">
            <a:extLst>
              <a:ext uri="{FF2B5EF4-FFF2-40B4-BE49-F238E27FC236}">
                <a16:creationId xmlns:a16="http://schemas.microsoft.com/office/drawing/2014/main" id="{7FE49D51-8DA6-B34F-AC02-E85C5A19D4A4}"/>
              </a:ext>
            </a:extLst>
          </p:cNvPr>
          <p:cNvSpPr>
            <a:spLocks noGrp="1"/>
          </p:cNvSpPr>
          <p:nvPr>
            <p:ph type="title"/>
          </p:nvPr>
        </p:nvSpPr>
        <p:spPr>
          <a:xfrm>
            <a:off x="898634" y="1026538"/>
            <a:ext cx="4377559" cy="640800"/>
          </a:xfrm>
        </p:spPr>
        <p:txBody>
          <a:bodyPr>
            <a:normAutofit/>
          </a:bodyPr>
          <a:lstStyle/>
          <a:p>
            <a:r>
              <a:rPr lang="en-US" dirty="0" smtClean="0"/>
              <a:t>Cá mbímid ag obair?</a:t>
            </a:r>
            <a:endParaRPr lang="en-US" dirty="0"/>
          </a:p>
        </p:txBody>
      </p:sp>
      <p:sp>
        <p:nvSpPr>
          <p:cNvPr id="6" name="TextBox 5"/>
          <p:cNvSpPr txBox="1"/>
          <p:nvPr/>
        </p:nvSpPr>
        <p:spPr>
          <a:xfrm>
            <a:off x="1646038" y="2219584"/>
            <a:ext cx="1164101" cy="584775"/>
          </a:xfrm>
          <a:prstGeom prst="rect">
            <a:avLst/>
          </a:prstGeom>
          <a:solidFill>
            <a:schemeClr val="bg1"/>
          </a:solidFill>
        </p:spPr>
        <p:txBody>
          <a:bodyPr wrap="none" rtlCol="0">
            <a:spAutoFit/>
          </a:bodyPr>
          <a:lstStyle/>
          <a:p>
            <a:r>
              <a:rPr lang="en-IE" sz="3200" b="1" dirty="0" smtClean="0">
                <a:solidFill>
                  <a:srgbClr val="015D5A"/>
                </a:solidFill>
              </a:rPr>
              <a:t>23</a:t>
            </a:r>
            <a:r>
              <a:rPr lang="en-IE" sz="3200" b="1" dirty="0" smtClean="0"/>
              <a:t> </a:t>
            </a:r>
            <a:r>
              <a:rPr lang="en-IE" sz="3200" b="1" dirty="0" smtClean="0">
                <a:solidFill>
                  <a:srgbClr val="015D5A"/>
                </a:solidFill>
              </a:rPr>
              <a:t>tír</a:t>
            </a:r>
            <a:endParaRPr lang="en-IE" sz="3200" b="1" dirty="0"/>
          </a:p>
        </p:txBody>
      </p:sp>
      <p:pic>
        <p:nvPicPr>
          <p:cNvPr id="8" name="Bangla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096238" y="2387318"/>
            <a:ext cx="609600" cy="609600"/>
          </a:xfrm>
          <a:prstGeom prst="rect">
            <a:avLst/>
          </a:prstGeom>
        </p:spPr>
      </p:pic>
    </p:spTree>
    <p:extLst>
      <p:ext uri="{BB962C8B-B14F-4D97-AF65-F5344CB8AC3E}">
        <p14:creationId xmlns:p14="http://schemas.microsoft.com/office/powerpoint/2010/main" val="335732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52865" fill="hold"/>
                                        <p:tgtEl>
                                          <p:spTgt spid="8"/>
                                        </p:tgtEl>
                                      </p:cBhvr>
                                    </p:cmd>
                                  </p:childTnLst>
                                </p:cTn>
                              </p:par>
                            </p:childTnLst>
                          </p:cTn>
                        </p:par>
                      </p:childTnLst>
                    </p:cTn>
                  </p:par>
                </p:childTnLst>
              </p:cTn>
              <p:nextCondLst>
                <p:cond evt="onClick" delay="0">
                  <p:tgtEl>
                    <p:spTgt spid="8"/>
                  </p:tgtEl>
                </p:cond>
              </p:nextCondLst>
            </p:seq>
            <p:audio>
              <p:cMediaNode vol="80000">
                <p:cTn id="12" fill="hold" display="0">
                  <p:stCondLst>
                    <p:cond delay="indefinite"/>
                  </p:stCondLst>
                  <p:endCondLst>
                    <p:cond evt="onStopAudio" delay="0">
                      <p:tgtEl>
                        <p:sldTgt/>
                      </p:tgtEl>
                    </p:cond>
                  </p:endCondLst>
                </p:cTn>
                <p:tgtEl>
                  <p:spTgt spid="8"/>
                </p:tgtEl>
              </p:cMediaNode>
            </p:audio>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2C23D5-6BE3-9B4B-904D-2EB67E8E66B8}"/>
              </a:ext>
            </a:extLst>
          </p:cNvPr>
          <p:cNvSpPr>
            <a:spLocks noGrp="1"/>
          </p:cNvSpPr>
          <p:nvPr>
            <p:ph sz="quarter" idx="13"/>
          </p:nvPr>
        </p:nvSpPr>
        <p:spPr>
          <a:xfrm>
            <a:off x="442185" y="1489510"/>
            <a:ext cx="4896000" cy="4772703"/>
          </a:xfrm>
        </p:spPr>
        <p:txBody>
          <a:bodyPr>
            <a:normAutofit fontScale="92500" lnSpcReduction="10000"/>
          </a:bodyPr>
          <a:lstStyle/>
          <a:p>
            <a:pPr marL="0" indent="0">
              <a:buNone/>
            </a:pPr>
            <a:r>
              <a:rPr lang="en-US" dirty="0" smtClean="0">
                <a:solidFill>
                  <a:srgbClr val="015D5A"/>
                </a:solidFill>
              </a:rPr>
              <a:t>Scéalta páistí a chónaíonn</a:t>
            </a:r>
          </a:p>
          <a:p>
            <a:pPr marL="0" indent="0">
              <a:buNone/>
            </a:pPr>
            <a:r>
              <a:rPr lang="en-US" dirty="0" smtClean="0">
                <a:solidFill>
                  <a:srgbClr val="015D5A"/>
                </a:solidFill>
              </a:rPr>
              <a:t>in 8 </a:t>
            </a:r>
            <a:r>
              <a:rPr lang="en-US" dirty="0" err="1" smtClean="0">
                <a:solidFill>
                  <a:srgbClr val="015D5A"/>
                </a:solidFill>
              </a:rPr>
              <a:t>tír</a:t>
            </a:r>
            <a:r>
              <a:rPr lang="en-US" dirty="0" smtClean="0">
                <a:solidFill>
                  <a:srgbClr val="015D5A"/>
                </a:solidFill>
              </a:rPr>
              <a:t> </a:t>
            </a:r>
            <a:r>
              <a:rPr lang="en-US" dirty="0" err="1" smtClean="0">
                <a:solidFill>
                  <a:srgbClr val="015D5A"/>
                </a:solidFill>
              </a:rPr>
              <a:t>éagsúil</a:t>
            </a:r>
            <a:endParaRPr lang="en-US" dirty="0">
              <a:solidFill>
                <a:srgbClr val="015D5A"/>
              </a:solidFill>
            </a:endParaRPr>
          </a:p>
          <a:p>
            <a:pPr marL="0" indent="0">
              <a:buNone/>
            </a:pPr>
            <a:endParaRPr lang="en-US" dirty="0" smtClean="0"/>
          </a:p>
          <a:p>
            <a:r>
              <a:rPr lang="en-US" dirty="0" smtClean="0"/>
              <a:t>An tSomáil </a:t>
            </a:r>
          </a:p>
          <a:p>
            <a:r>
              <a:rPr lang="en-US" dirty="0" smtClean="0"/>
              <a:t>Na hOileáin Fhilipíneacha </a:t>
            </a:r>
          </a:p>
          <a:p>
            <a:r>
              <a:rPr lang="en-US" dirty="0" smtClean="0"/>
              <a:t>An </a:t>
            </a:r>
            <a:r>
              <a:rPr lang="en-US" dirty="0" err="1" smtClean="0"/>
              <a:t>Liobáin</a:t>
            </a:r>
            <a:r>
              <a:rPr lang="en-US" dirty="0" smtClean="0"/>
              <a:t> </a:t>
            </a:r>
          </a:p>
          <a:p>
            <a:r>
              <a:rPr lang="en-US" dirty="0" smtClean="0"/>
              <a:t>An </a:t>
            </a:r>
            <a:r>
              <a:rPr lang="en-US" dirty="0" err="1" smtClean="0"/>
              <a:t>Libéir</a:t>
            </a:r>
            <a:endParaRPr lang="en-US" dirty="0" smtClean="0"/>
          </a:p>
          <a:p>
            <a:r>
              <a:rPr lang="en-US" dirty="0" smtClean="0"/>
              <a:t>An Bhanglaidéis</a:t>
            </a:r>
          </a:p>
          <a:p>
            <a:r>
              <a:rPr lang="en-US" dirty="0" smtClean="0"/>
              <a:t>An Chéinia</a:t>
            </a:r>
          </a:p>
          <a:p>
            <a:r>
              <a:rPr lang="en-US" dirty="0" smtClean="0"/>
              <a:t>An Mhaláiv </a:t>
            </a:r>
          </a:p>
          <a:p>
            <a:r>
              <a:rPr lang="en-US" dirty="0" smtClean="0"/>
              <a:t>Háítí  </a:t>
            </a:r>
            <a:endParaRPr lang="en-US" dirty="0"/>
          </a:p>
        </p:txBody>
      </p:sp>
      <p:sp>
        <p:nvSpPr>
          <p:cNvPr id="4" name="Title 1">
            <a:extLst>
              <a:ext uri="{FF2B5EF4-FFF2-40B4-BE49-F238E27FC236}">
                <a16:creationId xmlns:a16="http://schemas.microsoft.com/office/drawing/2014/main" id="{7FE49D51-8DA6-B34F-AC02-E85C5A19D4A4}"/>
              </a:ext>
            </a:extLst>
          </p:cNvPr>
          <p:cNvSpPr txBox="1">
            <a:spLocks/>
          </p:cNvSpPr>
          <p:nvPr/>
        </p:nvSpPr>
        <p:spPr>
          <a:xfrm>
            <a:off x="442184" y="605470"/>
            <a:ext cx="4542771" cy="640800"/>
          </a:xfrm>
          <a:prstGeom prst="rect">
            <a:avLst/>
          </a:prstGeom>
          <a:solidFill>
            <a:schemeClr val="bg1"/>
          </a:solidFill>
        </p:spPr>
        <p:txBody>
          <a:bodyPr vert="horz" lIns="91440" tIns="45720" rIns="91440" bIns="45720" rtlCol="0" anchor="ctr">
            <a:normAutofit fontScale="97500"/>
          </a:bodyPr>
          <a:lstStyle>
            <a:lvl1pPr algn="l" defTabSz="914400" rtl="0" eaLnBrk="1" latinLnBrk="0" hangingPunct="1">
              <a:lnSpc>
                <a:spcPct val="100000"/>
              </a:lnSpc>
              <a:spcBef>
                <a:spcPct val="0"/>
              </a:spcBef>
              <a:buNone/>
              <a:defRPr sz="3200" b="1" i="0" kern="1200" baseline="0">
                <a:solidFill>
                  <a:srgbClr val="00734A"/>
                </a:solidFill>
                <a:latin typeface="Arial" panose="020B0604020202020204" pitchFamily="34" charset="0"/>
                <a:ea typeface="+mj-ea"/>
                <a:cs typeface="+mj-cs"/>
              </a:defRPr>
            </a:lvl1pPr>
          </a:lstStyle>
          <a:p>
            <a:r>
              <a:rPr lang="en-US" dirty="0" smtClean="0"/>
              <a:t>Céard é Duine Mar Mé? </a:t>
            </a:r>
            <a:endParaRPr lang="en-US" dirty="0"/>
          </a:p>
        </p:txBody>
      </p:sp>
      <p:pic>
        <p:nvPicPr>
          <p:cNvPr id="1027" name="Picture 3" descr="Map_Gaeilge.jpeg"/>
          <p:cNvPicPr>
            <a:picLocks noChangeAspect="1" noChangeArrowheads="1"/>
          </p:cNvPicPr>
          <p:nvPr/>
        </p:nvPicPr>
        <p:blipFill rotWithShape="1">
          <a:blip r:embed="rId3">
            <a:extLst>
              <a:ext uri="{28A0092B-C50C-407E-A947-70E740481C1C}">
                <a14:useLocalDpi xmlns:a14="http://schemas.microsoft.com/office/drawing/2010/main" val="0"/>
              </a:ext>
            </a:extLst>
          </a:blip>
          <a:srcRect l="12410" r="6526"/>
          <a:stretch/>
        </p:blipFill>
        <p:spPr bwMode="auto">
          <a:xfrm>
            <a:off x="5663380" y="1872201"/>
            <a:ext cx="4955459" cy="343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60991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49D51-8DA6-B34F-AC02-E85C5A19D4A4}"/>
              </a:ext>
            </a:extLst>
          </p:cNvPr>
          <p:cNvSpPr>
            <a:spLocks noGrp="1"/>
          </p:cNvSpPr>
          <p:nvPr>
            <p:ph type="title"/>
          </p:nvPr>
        </p:nvSpPr>
        <p:spPr>
          <a:xfrm>
            <a:off x="457200" y="1055406"/>
            <a:ext cx="5794310" cy="941712"/>
          </a:xfrm>
        </p:spPr>
        <p:txBody>
          <a:bodyPr>
            <a:normAutofit/>
          </a:bodyPr>
          <a:lstStyle/>
          <a:p>
            <a:r>
              <a:rPr lang="en-US" dirty="0" smtClean="0"/>
              <a:t>An saol sa Bhanglaidéis </a:t>
            </a:r>
            <a:endParaRPr lang="en-US" dirty="0"/>
          </a:p>
        </p:txBody>
      </p:sp>
      <p:sp>
        <p:nvSpPr>
          <p:cNvPr id="3" name="Content Placeholder 2">
            <a:extLst>
              <a:ext uri="{FF2B5EF4-FFF2-40B4-BE49-F238E27FC236}">
                <a16:creationId xmlns:a16="http://schemas.microsoft.com/office/drawing/2014/main" id="{3D2C23D5-6BE3-9B4B-904D-2EB67E8E66B8}"/>
              </a:ext>
            </a:extLst>
          </p:cNvPr>
          <p:cNvSpPr>
            <a:spLocks noGrp="1"/>
          </p:cNvSpPr>
          <p:nvPr>
            <p:ph sz="quarter" idx="13"/>
          </p:nvPr>
        </p:nvSpPr>
        <p:spPr>
          <a:xfrm>
            <a:off x="753524" y="1997118"/>
            <a:ext cx="5190075" cy="804038"/>
          </a:xfrm>
        </p:spPr>
        <p:txBody>
          <a:bodyPr>
            <a:normAutofit lnSpcReduction="10000"/>
          </a:bodyPr>
          <a:lstStyle/>
          <a:p>
            <a:r>
              <a:rPr lang="en-US" dirty="0" smtClean="0"/>
              <a:t>Cliceáil anseo chun scéal Aisha a chloisteáil</a:t>
            </a:r>
            <a:endParaRPr lang="en-US" dirty="0"/>
          </a:p>
        </p:txBody>
      </p:sp>
      <p:pic>
        <p:nvPicPr>
          <p:cNvPr id="4" name="Picture 3"/>
          <p:cNvPicPr>
            <a:picLocks noChangeAspect="1"/>
          </p:cNvPicPr>
          <p:nvPr/>
        </p:nvPicPr>
        <p:blipFill>
          <a:blip r:embed="rId4"/>
          <a:stretch>
            <a:fillRect/>
          </a:stretch>
        </p:blipFill>
        <p:spPr>
          <a:xfrm>
            <a:off x="7019925" y="825525"/>
            <a:ext cx="4352925" cy="5372100"/>
          </a:xfrm>
          <a:prstGeom prst="rect">
            <a:avLst/>
          </a:prstGeom>
        </p:spPr>
      </p:pic>
      <p:sp>
        <p:nvSpPr>
          <p:cNvPr id="6" name="Content Placeholder 2">
            <a:extLst>
              <a:ext uri="{FF2B5EF4-FFF2-40B4-BE49-F238E27FC236}">
                <a16:creationId xmlns:a16="http://schemas.microsoft.com/office/drawing/2014/main" id="{3D2C23D5-6BE3-9B4B-904D-2EB67E8E66B8}"/>
              </a:ext>
            </a:extLst>
          </p:cNvPr>
          <p:cNvSpPr txBox="1">
            <a:spLocks/>
          </p:cNvSpPr>
          <p:nvPr/>
        </p:nvSpPr>
        <p:spPr>
          <a:xfrm>
            <a:off x="753524" y="4776788"/>
            <a:ext cx="5190075" cy="8040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00000"/>
              </a:lnSpc>
              <a:spcBef>
                <a:spcPts val="10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1pPr>
            <a:lvl2pPr marL="6858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2pPr>
            <a:lvl3pPr marL="11430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3pPr>
            <a:lvl4pPr marL="16002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4pPr>
            <a:lvl5pPr marL="20574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hlinkClick r:id="rId5"/>
              </a:rPr>
              <a:t>I</a:t>
            </a:r>
            <a:r>
              <a:rPr lang="en-US" dirty="0" smtClean="0">
                <a:hlinkClick r:id="rId5"/>
              </a:rPr>
              <a:t>s féidir cóip den leabhar a íoslódáil agus é a léamh freisin! </a:t>
            </a:r>
            <a:endParaRPr lang="en-US" dirty="0"/>
          </a:p>
        </p:txBody>
      </p:sp>
      <p:pic>
        <p:nvPicPr>
          <p:cNvPr id="8" name="Scéal Aish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043761" y="2514600"/>
            <a:ext cx="609600" cy="609600"/>
          </a:xfrm>
          <a:prstGeom prst="rect">
            <a:avLst/>
          </a:prstGeom>
        </p:spPr>
      </p:pic>
    </p:spTree>
    <p:extLst>
      <p:ext uri="{BB962C8B-B14F-4D97-AF65-F5344CB8AC3E}">
        <p14:creationId xmlns:p14="http://schemas.microsoft.com/office/powerpoint/2010/main" val="19367041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78242"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49D51-8DA6-B34F-AC02-E85C5A19D4A4}"/>
              </a:ext>
            </a:extLst>
          </p:cNvPr>
          <p:cNvSpPr>
            <a:spLocks noGrp="1"/>
          </p:cNvSpPr>
          <p:nvPr>
            <p:ph type="title"/>
          </p:nvPr>
        </p:nvSpPr>
        <p:spPr>
          <a:xfrm>
            <a:off x="457200" y="712350"/>
            <a:ext cx="7557247" cy="817750"/>
          </a:xfrm>
        </p:spPr>
        <p:txBody>
          <a:bodyPr>
            <a:normAutofit fontScale="90000"/>
          </a:bodyPr>
          <a:lstStyle/>
          <a:p>
            <a:r>
              <a:rPr lang="en-US" dirty="0" smtClean="0"/>
              <a:t>An saol sa Bhanglaidéis do pháistí  </a:t>
            </a:r>
            <a:br>
              <a:rPr lang="en-US" dirty="0" smtClean="0"/>
            </a:br>
            <a:r>
              <a:rPr lang="en-US" dirty="0" smtClean="0"/>
              <a:t>mar Aisha </a:t>
            </a:r>
            <a:endParaRPr lang="en-US" dirty="0"/>
          </a:p>
        </p:txBody>
      </p:sp>
      <p:pic>
        <p:nvPicPr>
          <p:cNvPr id="3" name="Picture 2"/>
          <p:cNvPicPr>
            <a:picLocks noChangeAspect="1"/>
          </p:cNvPicPr>
          <p:nvPr/>
        </p:nvPicPr>
        <p:blipFill>
          <a:blip r:embed="rId5"/>
          <a:stretch>
            <a:fillRect/>
          </a:stretch>
        </p:blipFill>
        <p:spPr>
          <a:xfrm>
            <a:off x="757237" y="1582489"/>
            <a:ext cx="6310312" cy="4206875"/>
          </a:xfrm>
          <a:prstGeom prst="rect">
            <a:avLst/>
          </a:prstGeom>
        </p:spPr>
      </p:pic>
      <p:pic>
        <p:nvPicPr>
          <p:cNvPr id="4" name="Picture 3"/>
          <p:cNvPicPr>
            <a:picLocks noChangeAspect="1"/>
          </p:cNvPicPr>
          <p:nvPr/>
        </p:nvPicPr>
        <p:blipFill>
          <a:blip r:embed="rId6"/>
          <a:stretch>
            <a:fillRect/>
          </a:stretch>
        </p:blipFill>
        <p:spPr>
          <a:xfrm>
            <a:off x="7816887" y="1241052"/>
            <a:ext cx="3236875" cy="4889748"/>
          </a:xfrm>
          <a:prstGeom prst="rect">
            <a:avLst/>
          </a:prstGeom>
        </p:spPr>
      </p:pic>
      <p:sp>
        <p:nvSpPr>
          <p:cNvPr id="5" name="TextBox 4"/>
          <p:cNvSpPr txBox="1"/>
          <p:nvPr/>
        </p:nvSpPr>
        <p:spPr>
          <a:xfrm>
            <a:off x="525383" y="5948445"/>
            <a:ext cx="8678401" cy="369332"/>
          </a:xfrm>
          <a:prstGeom prst="rect">
            <a:avLst/>
          </a:prstGeom>
          <a:solidFill>
            <a:schemeClr val="bg1"/>
          </a:solidFill>
        </p:spPr>
        <p:txBody>
          <a:bodyPr wrap="none" rtlCol="0">
            <a:spAutoFit/>
          </a:bodyPr>
          <a:lstStyle/>
          <a:p>
            <a:r>
              <a:rPr lang="en-IE" b="1" dirty="0" smtClean="0"/>
              <a:t>Seo iad  </a:t>
            </a:r>
            <a:r>
              <a:rPr lang="en-IE" b="1" dirty="0" err="1" smtClean="0"/>
              <a:t>Piha</a:t>
            </a:r>
            <a:r>
              <a:rPr lang="en-IE" b="1" dirty="0" smtClean="0"/>
              <a:t> (C) &amp; Sia (D) ar scoil in </a:t>
            </a:r>
            <a:r>
              <a:rPr lang="en-IE" b="1" dirty="0" err="1" smtClean="0"/>
              <a:t>Amrao</a:t>
            </a:r>
            <a:r>
              <a:rPr lang="en-IE" b="1" dirty="0" smtClean="0"/>
              <a:t> </a:t>
            </a:r>
            <a:r>
              <a:rPr lang="en-IE" b="1" dirty="0" err="1" smtClean="0"/>
              <a:t>Manush</a:t>
            </a:r>
            <a:r>
              <a:rPr lang="en-IE" b="1" dirty="0" smtClean="0"/>
              <a:t>, Dhaka, an Bhanglaidéis</a:t>
            </a:r>
            <a:endParaRPr lang="en-IE" b="1" dirty="0"/>
          </a:p>
        </p:txBody>
      </p:sp>
      <p:sp>
        <p:nvSpPr>
          <p:cNvPr id="6" name="TextBox 5"/>
          <p:cNvSpPr txBox="1"/>
          <p:nvPr/>
        </p:nvSpPr>
        <p:spPr>
          <a:xfrm>
            <a:off x="7552502" y="6370166"/>
            <a:ext cx="4370107" cy="600164"/>
          </a:xfrm>
          <a:prstGeom prst="rect">
            <a:avLst/>
          </a:prstGeom>
          <a:noFill/>
        </p:spPr>
        <p:txBody>
          <a:bodyPr wrap="none" rtlCol="0">
            <a:spAutoFit/>
          </a:bodyPr>
          <a:lstStyle/>
          <a:p>
            <a:r>
              <a:rPr lang="en-IE" sz="1100" b="1" dirty="0" smtClean="0"/>
              <a:t>Gach grianghraf</a:t>
            </a:r>
            <a:endParaRPr lang="en-IE" sz="1100" b="1" dirty="0"/>
          </a:p>
          <a:p>
            <a:r>
              <a:rPr lang="en-IE" sz="1100" b="1" dirty="0"/>
              <a:t>2018 (</a:t>
            </a:r>
            <a:r>
              <a:rPr lang="en-IE" sz="1100" b="1" dirty="0" smtClean="0"/>
              <a:t>Márta), an Bhanglaidéis. Grianghrafadóir: </a:t>
            </a:r>
            <a:r>
              <a:rPr lang="en-IE" sz="1100" b="1" dirty="0"/>
              <a:t>Jennifer Nolan</a:t>
            </a:r>
          </a:p>
          <a:p>
            <a:endParaRPr lang="en-IE" sz="1100" b="1" dirty="0"/>
          </a:p>
        </p:txBody>
      </p:sp>
      <p:pic>
        <p:nvPicPr>
          <p:cNvPr id="9" name="Bangla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067549" y="739970"/>
            <a:ext cx="609600" cy="609600"/>
          </a:xfrm>
          <a:prstGeom prst="rect">
            <a:avLst/>
          </a:prstGeom>
        </p:spPr>
      </p:pic>
    </p:spTree>
    <p:extLst>
      <p:ext uri="{BB962C8B-B14F-4D97-AF65-F5344CB8AC3E}">
        <p14:creationId xmlns:p14="http://schemas.microsoft.com/office/powerpoint/2010/main" val="6191856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120" fill="hold"/>
                                        <p:tgtEl>
                                          <p:spTgt spid="9"/>
                                        </p:tgtEl>
                                      </p:cBhvr>
                                    </p:cmd>
                                  </p:childTnLst>
                                </p:cTn>
                              </p:par>
                            </p:childTnLst>
                          </p:cTn>
                        </p:par>
                      </p:childTnLst>
                    </p:cTn>
                  </p:par>
                </p:childTnLst>
              </p:cTn>
              <p:nextCondLst>
                <p:cond evt="onClick" delay="0">
                  <p:tgtEl>
                    <p:spTgt spid="9"/>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49D51-8DA6-B34F-AC02-E85C5A19D4A4}"/>
              </a:ext>
            </a:extLst>
          </p:cNvPr>
          <p:cNvSpPr>
            <a:spLocks noGrp="1"/>
          </p:cNvSpPr>
          <p:nvPr>
            <p:ph type="title"/>
          </p:nvPr>
        </p:nvSpPr>
        <p:spPr>
          <a:xfrm>
            <a:off x="457200" y="663389"/>
            <a:ext cx="6666271" cy="772580"/>
          </a:xfrm>
        </p:spPr>
        <p:txBody>
          <a:bodyPr>
            <a:normAutofit fontScale="90000"/>
          </a:bodyPr>
          <a:lstStyle/>
          <a:p>
            <a:r>
              <a:rPr lang="en-US" dirty="0"/>
              <a:t>An saol sa Bhanglaidéis do pháistí  </a:t>
            </a:r>
            <a:br>
              <a:rPr lang="en-US" dirty="0"/>
            </a:br>
            <a:r>
              <a:rPr lang="en-US" dirty="0"/>
              <a:t>mar Aisha </a:t>
            </a:r>
          </a:p>
        </p:txBody>
      </p:sp>
      <p:pic>
        <p:nvPicPr>
          <p:cNvPr id="5" name="Picture 4"/>
          <p:cNvPicPr>
            <a:picLocks noChangeAspect="1"/>
          </p:cNvPicPr>
          <p:nvPr/>
        </p:nvPicPr>
        <p:blipFill>
          <a:blip r:embed="rId3"/>
          <a:stretch>
            <a:fillRect/>
          </a:stretch>
        </p:blipFill>
        <p:spPr>
          <a:xfrm>
            <a:off x="628649" y="1578340"/>
            <a:ext cx="6605587" cy="4312871"/>
          </a:xfrm>
          <a:prstGeom prst="rect">
            <a:avLst/>
          </a:prstGeom>
        </p:spPr>
      </p:pic>
      <p:pic>
        <p:nvPicPr>
          <p:cNvPr id="6" name="Picture 5"/>
          <p:cNvPicPr>
            <a:picLocks noChangeAspect="1"/>
          </p:cNvPicPr>
          <p:nvPr/>
        </p:nvPicPr>
        <p:blipFill>
          <a:blip r:embed="rId4"/>
          <a:stretch>
            <a:fillRect/>
          </a:stretch>
        </p:blipFill>
        <p:spPr>
          <a:xfrm>
            <a:off x="7883475" y="1578340"/>
            <a:ext cx="2770238" cy="4211024"/>
          </a:xfrm>
          <a:prstGeom prst="rect">
            <a:avLst/>
          </a:prstGeom>
        </p:spPr>
      </p:pic>
      <p:sp>
        <p:nvSpPr>
          <p:cNvPr id="3" name="TextBox 2"/>
          <p:cNvSpPr txBox="1"/>
          <p:nvPr/>
        </p:nvSpPr>
        <p:spPr>
          <a:xfrm>
            <a:off x="1314450" y="5931735"/>
            <a:ext cx="9593139" cy="369332"/>
          </a:xfrm>
          <a:prstGeom prst="rect">
            <a:avLst/>
          </a:prstGeom>
          <a:solidFill>
            <a:schemeClr val="bg1"/>
          </a:solidFill>
        </p:spPr>
        <p:txBody>
          <a:bodyPr wrap="none" rtlCol="0">
            <a:spAutoFit/>
          </a:bodyPr>
          <a:lstStyle/>
          <a:p>
            <a:r>
              <a:rPr lang="en-IE" b="1" dirty="0" smtClean="0"/>
              <a:t>Téann na páistí seo ar fad ar scoil in </a:t>
            </a:r>
            <a:r>
              <a:rPr lang="en-IE" b="1" dirty="0" err="1" smtClean="0"/>
              <a:t>Amrao</a:t>
            </a:r>
            <a:r>
              <a:rPr lang="en-IE" b="1" dirty="0" smtClean="0"/>
              <a:t> </a:t>
            </a:r>
            <a:r>
              <a:rPr lang="en-IE" b="1" dirty="0" err="1" smtClean="0"/>
              <a:t>Manush</a:t>
            </a:r>
            <a:r>
              <a:rPr lang="en-IE" b="1" dirty="0" smtClean="0"/>
              <a:t>, in Dhaka, díreach cosúil le Aisha</a:t>
            </a:r>
            <a:endParaRPr lang="en-IE" b="1" dirty="0"/>
          </a:p>
        </p:txBody>
      </p:sp>
      <p:sp>
        <p:nvSpPr>
          <p:cNvPr id="7" name="TextBox 6"/>
          <p:cNvSpPr txBox="1"/>
          <p:nvPr/>
        </p:nvSpPr>
        <p:spPr>
          <a:xfrm>
            <a:off x="7552502" y="6370166"/>
            <a:ext cx="4370107" cy="600164"/>
          </a:xfrm>
          <a:prstGeom prst="rect">
            <a:avLst/>
          </a:prstGeom>
          <a:noFill/>
        </p:spPr>
        <p:txBody>
          <a:bodyPr wrap="none" rtlCol="0">
            <a:spAutoFit/>
          </a:bodyPr>
          <a:lstStyle/>
          <a:p>
            <a:r>
              <a:rPr lang="en-IE" sz="1100" b="1" dirty="0" smtClean="0"/>
              <a:t>Gach grianghraf</a:t>
            </a:r>
            <a:endParaRPr lang="en-IE" sz="1100" b="1" dirty="0"/>
          </a:p>
          <a:p>
            <a:r>
              <a:rPr lang="en-IE" sz="1100" b="1" dirty="0"/>
              <a:t>2018 (</a:t>
            </a:r>
            <a:r>
              <a:rPr lang="en-IE" sz="1100" b="1" dirty="0" smtClean="0"/>
              <a:t>Márta), an Bhanglaidéis. Grianghrafadóir: </a:t>
            </a:r>
            <a:r>
              <a:rPr lang="en-IE" sz="1100" b="1" dirty="0"/>
              <a:t>Jennifer Nolan</a:t>
            </a:r>
          </a:p>
          <a:p>
            <a:endParaRPr lang="en-IE" sz="1100" b="1" dirty="0"/>
          </a:p>
        </p:txBody>
      </p:sp>
    </p:spTree>
    <p:extLst>
      <p:ext uri="{BB962C8B-B14F-4D97-AF65-F5344CB8AC3E}">
        <p14:creationId xmlns:p14="http://schemas.microsoft.com/office/powerpoint/2010/main" val="27713896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49D51-8DA6-B34F-AC02-E85C5A19D4A4}"/>
              </a:ext>
            </a:extLst>
          </p:cNvPr>
          <p:cNvSpPr>
            <a:spLocks noGrp="1"/>
          </p:cNvSpPr>
          <p:nvPr>
            <p:ph type="title"/>
          </p:nvPr>
        </p:nvSpPr>
        <p:spPr>
          <a:xfrm>
            <a:off x="457200" y="573741"/>
            <a:ext cx="6474542" cy="779409"/>
          </a:xfrm>
        </p:spPr>
        <p:txBody>
          <a:bodyPr>
            <a:normAutofit fontScale="90000"/>
          </a:bodyPr>
          <a:lstStyle/>
          <a:p>
            <a:r>
              <a:rPr lang="en-US" dirty="0"/>
              <a:t>An saol sa Bhanglaidéis do pháistí  </a:t>
            </a:r>
            <a:br>
              <a:rPr lang="en-US" dirty="0"/>
            </a:br>
            <a:r>
              <a:rPr lang="en-US" dirty="0"/>
              <a:t>mar Aisha </a:t>
            </a:r>
          </a:p>
        </p:txBody>
      </p:sp>
      <p:pic>
        <p:nvPicPr>
          <p:cNvPr id="3" name="Picture 2"/>
          <p:cNvPicPr>
            <a:picLocks noChangeAspect="1"/>
          </p:cNvPicPr>
          <p:nvPr/>
        </p:nvPicPr>
        <p:blipFill>
          <a:blip r:embed="rId3"/>
          <a:stretch>
            <a:fillRect/>
          </a:stretch>
        </p:blipFill>
        <p:spPr>
          <a:xfrm>
            <a:off x="714375" y="1459651"/>
            <a:ext cx="6881812" cy="4545861"/>
          </a:xfrm>
          <a:prstGeom prst="rect">
            <a:avLst/>
          </a:prstGeom>
        </p:spPr>
      </p:pic>
      <p:pic>
        <p:nvPicPr>
          <p:cNvPr id="4" name="Picture 3"/>
          <p:cNvPicPr>
            <a:picLocks noChangeAspect="1"/>
          </p:cNvPicPr>
          <p:nvPr/>
        </p:nvPicPr>
        <p:blipFill>
          <a:blip r:embed="rId4"/>
          <a:stretch>
            <a:fillRect/>
          </a:stretch>
        </p:blipFill>
        <p:spPr>
          <a:xfrm>
            <a:off x="5209408" y="1981058"/>
            <a:ext cx="6400799" cy="4024454"/>
          </a:xfrm>
          <a:prstGeom prst="rect">
            <a:avLst/>
          </a:prstGeom>
        </p:spPr>
      </p:pic>
      <p:sp>
        <p:nvSpPr>
          <p:cNvPr id="5" name="TextBox 4"/>
          <p:cNvSpPr txBox="1"/>
          <p:nvPr/>
        </p:nvSpPr>
        <p:spPr>
          <a:xfrm>
            <a:off x="1338878" y="6018037"/>
            <a:ext cx="9593139" cy="369332"/>
          </a:xfrm>
          <a:prstGeom prst="rect">
            <a:avLst/>
          </a:prstGeom>
          <a:solidFill>
            <a:schemeClr val="bg1"/>
          </a:solidFill>
        </p:spPr>
        <p:txBody>
          <a:bodyPr wrap="none" rtlCol="0">
            <a:spAutoFit/>
          </a:bodyPr>
          <a:lstStyle/>
          <a:p>
            <a:r>
              <a:rPr lang="en-IE" b="1" dirty="0"/>
              <a:t>Téann na páistí seo ar fad ar scoil in </a:t>
            </a:r>
            <a:r>
              <a:rPr lang="en-IE" b="1" dirty="0" err="1"/>
              <a:t>Amrao</a:t>
            </a:r>
            <a:r>
              <a:rPr lang="en-IE" b="1" dirty="0"/>
              <a:t> </a:t>
            </a:r>
            <a:r>
              <a:rPr lang="en-IE" b="1" dirty="0" err="1"/>
              <a:t>Manush</a:t>
            </a:r>
            <a:r>
              <a:rPr lang="en-IE" b="1" dirty="0"/>
              <a:t>, in Dhaka, díreach cosúil le Aisha</a:t>
            </a:r>
          </a:p>
        </p:txBody>
      </p:sp>
      <p:sp>
        <p:nvSpPr>
          <p:cNvPr id="7" name="TextBox 6"/>
          <p:cNvSpPr txBox="1"/>
          <p:nvPr/>
        </p:nvSpPr>
        <p:spPr>
          <a:xfrm>
            <a:off x="7596187" y="6439839"/>
            <a:ext cx="4370107" cy="600164"/>
          </a:xfrm>
          <a:prstGeom prst="rect">
            <a:avLst/>
          </a:prstGeom>
          <a:noFill/>
        </p:spPr>
        <p:txBody>
          <a:bodyPr wrap="none" rtlCol="0">
            <a:spAutoFit/>
          </a:bodyPr>
          <a:lstStyle/>
          <a:p>
            <a:r>
              <a:rPr lang="en-IE" sz="1100" b="1" dirty="0" smtClean="0"/>
              <a:t>Gach grianghraf</a:t>
            </a:r>
            <a:endParaRPr lang="en-IE" sz="1100" b="1" dirty="0"/>
          </a:p>
          <a:p>
            <a:r>
              <a:rPr lang="en-IE" sz="1100" b="1" dirty="0"/>
              <a:t>2018 (</a:t>
            </a:r>
            <a:r>
              <a:rPr lang="en-IE" sz="1100" b="1" dirty="0" smtClean="0"/>
              <a:t>Márta), an Bhanglaidéis. Grianghrafadóir: </a:t>
            </a:r>
            <a:r>
              <a:rPr lang="en-IE" sz="1100" b="1" dirty="0"/>
              <a:t>Jennifer Nolan</a:t>
            </a:r>
          </a:p>
          <a:p>
            <a:endParaRPr lang="en-IE" sz="1100" b="1" dirty="0"/>
          </a:p>
        </p:txBody>
      </p:sp>
    </p:spTree>
    <p:extLst>
      <p:ext uri="{BB962C8B-B14F-4D97-AF65-F5344CB8AC3E}">
        <p14:creationId xmlns:p14="http://schemas.microsoft.com/office/powerpoint/2010/main" val="901584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929 RedDog_Concern PPT Template_Arial_169_V2.pptx" id="{45C3A4C4-C678-4D5D-A839-703F7FDEE506}" vid="{D15F438C-263A-4CC7-8A98-DE4DFF0FF50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E249F385C98324F946826824823A2D5" ma:contentTypeVersion="13" ma:contentTypeDescription="Create a new document." ma:contentTypeScope="" ma:versionID="c5d9ae638aacd827c000f956d9282e7b">
  <xsd:schema xmlns:xsd="http://www.w3.org/2001/XMLSchema" xmlns:xs="http://www.w3.org/2001/XMLSchema" xmlns:p="http://schemas.microsoft.com/office/2006/metadata/properties" xmlns:ns3="95fdb931-529c-4eb8-b709-8c09b7586d06" xmlns:ns4="294c01a4-1d8f-41a5-90d4-3cffa4ea767c" targetNamespace="http://schemas.microsoft.com/office/2006/metadata/properties" ma:root="true" ma:fieldsID="549e714c482a8c384c74fbab2497163f" ns3:_="" ns4:_="">
    <xsd:import namespace="95fdb931-529c-4eb8-b709-8c09b7586d06"/>
    <xsd:import namespace="294c01a4-1d8f-41a5-90d4-3cffa4ea767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fdb931-529c-4eb8-b709-8c09b7586d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94c01a4-1d8f-41a5-90d4-3cffa4ea767c"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C12D58E-D41A-4C2C-8241-A826F3A88D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fdb931-529c-4eb8-b709-8c09b7586d06"/>
    <ds:schemaRef ds:uri="294c01a4-1d8f-41a5-90d4-3cffa4ea767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6496388-064B-42CB-B433-688BF45A261F}">
  <ds:schemaRefs>
    <ds:schemaRef ds:uri="http://schemas.microsoft.com/sharepoint/v3/contenttype/forms"/>
  </ds:schemaRefs>
</ds:datastoreItem>
</file>

<file path=customXml/itemProps3.xml><?xml version="1.0" encoding="utf-8"?>
<ds:datastoreItem xmlns:ds="http://schemas.openxmlformats.org/officeDocument/2006/customXml" ds:itemID="{44A5C571-7095-416A-8C3E-72D3A9F28E17}">
  <ds:schemaRefs>
    <ds:schemaRef ds:uri="95fdb931-529c-4eb8-b709-8c09b7586d06"/>
    <ds:schemaRef ds:uri="http://schemas.openxmlformats.org/package/2006/metadata/core-properties"/>
    <ds:schemaRef ds:uri="http://purl.org/dc/dcmitype/"/>
    <ds:schemaRef ds:uri="http://purl.org/dc/terms/"/>
    <ds:schemaRef ds:uri="http://schemas.microsoft.com/office/infopath/2007/PartnerControls"/>
    <ds:schemaRef ds:uri="http://www.w3.org/XML/1998/namespace"/>
    <ds:schemaRef ds:uri="294c01a4-1d8f-41a5-90d4-3cffa4ea767c"/>
    <ds:schemaRef ds:uri="http://schemas.microsoft.com/office/2006/documentManagement/types"/>
    <ds:schemaRef ds:uri="http://purl.org/dc/elements/1.1/"/>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929 RedDog_Concern PPT Template_Arial_169_V2</Template>
  <TotalTime>3060</TotalTime>
  <Words>738</Words>
  <Application>Microsoft Office PowerPoint</Application>
  <PresentationFormat>Widescreen</PresentationFormat>
  <Paragraphs>110</Paragraphs>
  <Slides>14</Slides>
  <Notes>11</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IBM Plex Sans</vt:lpstr>
      <vt:lpstr>System Font Regular</vt:lpstr>
      <vt:lpstr>Office Theme</vt:lpstr>
      <vt:lpstr>Duine Mar Mé</vt:lpstr>
      <vt:lpstr>Conas an cur i láthair seo a úsáid </vt:lpstr>
      <vt:lpstr>Cé muid?</vt:lpstr>
      <vt:lpstr>Cá mbímid ag obair?</vt:lpstr>
      <vt:lpstr>PowerPoint Presentation</vt:lpstr>
      <vt:lpstr>An saol sa Bhanglaidéis </vt:lpstr>
      <vt:lpstr>An saol sa Bhanglaidéis do pháistí   mar Aisha </vt:lpstr>
      <vt:lpstr>An saol sa Bhanglaidéis do pháistí   mar Aisha </vt:lpstr>
      <vt:lpstr>An saol sa Bhanglaidéis do pháistí   mar Aisha </vt:lpstr>
      <vt:lpstr>An saol sa Bhanglaidéis do pháistí   mar Aisha </vt:lpstr>
      <vt:lpstr>Am Gníomhaíochta!</vt:lpstr>
      <vt:lpstr>Foghlaim níos mó faoin mBanglaidéis !</vt:lpstr>
      <vt:lpstr>Téigh i dteagmháil linn!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Noeleen Doyle</dc:creator>
  <cp:lastModifiedBy>Noeleen Doyle</cp:lastModifiedBy>
  <cp:revision>130</cp:revision>
  <dcterms:created xsi:type="dcterms:W3CDTF">2020-03-26T11:46:55Z</dcterms:created>
  <dcterms:modified xsi:type="dcterms:W3CDTF">2020-05-26T15:00:09Z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0x010100CE249F385C98324F946826824823A2D5</vt:lpwstr>
  </property>
</Properties>
</file>